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handoutMasterIdLst>
    <p:handoutMasterId r:id="rId29"/>
  </p:handoutMasterIdLst>
  <p:sldIdLst>
    <p:sldId id="256" r:id="rId3"/>
    <p:sldId id="257" r:id="rId4"/>
    <p:sldId id="311" r:id="rId5"/>
    <p:sldId id="312" r:id="rId6"/>
    <p:sldId id="297" r:id="rId7"/>
    <p:sldId id="294" r:id="rId8"/>
    <p:sldId id="304" r:id="rId9"/>
    <p:sldId id="267" r:id="rId10"/>
    <p:sldId id="292" r:id="rId11"/>
    <p:sldId id="319" r:id="rId12"/>
    <p:sldId id="301" r:id="rId13"/>
    <p:sldId id="302" r:id="rId14"/>
    <p:sldId id="293" r:id="rId15"/>
    <p:sldId id="303" r:id="rId16"/>
    <p:sldId id="320" r:id="rId17"/>
    <p:sldId id="296" r:id="rId18"/>
    <p:sldId id="295" r:id="rId19"/>
    <p:sldId id="300" r:id="rId20"/>
    <p:sldId id="316" r:id="rId21"/>
    <p:sldId id="299" r:id="rId22"/>
    <p:sldId id="306" r:id="rId23"/>
    <p:sldId id="317" r:id="rId24"/>
    <p:sldId id="313" r:id="rId25"/>
    <p:sldId id="314" r:id="rId26"/>
    <p:sldId id="28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069FEC"/>
    <a:srgbClr val="88D5FC"/>
    <a:srgbClr val="CC66FF"/>
    <a:srgbClr val="660066"/>
    <a:srgbClr val="F93425"/>
    <a:srgbClr val="BFBFBF"/>
    <a:srgbClr val="C05348"/>
    <a:srgbClr val="E745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324" autoAdjust="0"/>
    <p:restoredTop sz="94660"/>
  </p:normalViewPr>
  <p:slideViewPr>
    <p:cSldViewPr snapToGrid="0">
      <p:cViewPr varScale="1">
        <p:scale>
          <a:sx n="72" d="100"/>
          <a:sy n="72" d="100"/>
        </p:scale>
        <p:origin x="59" y="155"/>
      </p:cViewPr>
      <p:guideLst>
        <p:guide orient="horz" pos="2171"/>
        <p:guide pos="3840"/>
      </p:guideLst>
    </p:cSldViewPr>
  </p:slideViewPr>
  <p:notesTextViewPr>
    <p:cViewPr>
      <p:scale>
        <a:sx n="3" d="2"/>
        <a:sy n="3" d="2"/>
      </p:scale>
      <p:origin x="0" y="0"/>
    </p:cViewPr>
  </p:notesTextViewPr>
  <p:sorterViewPr>
    <p:cViewPr>
      <p:scale>
        <a:sx n="50" d="100"/>
        <a:sy n="50" d="100"/>
      </p:scale>
      <p:origin x="0" y="0"/>
    </p:cViewPr>
  </p:sorterViewPr>
  <p:notesViewPr>
    <p:cSldViewPr snapToGrid="0">
      <p:cViewPr varScale="1">
        <p:scale>
          <a:sx n="56" d="100"/>
          <a:sy n="56" d="100"/>
        </p:scale>
        <p:origin x="2856" y="78"/>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handoutMaster" Target="handoutMasters/handoutMaster1.xml"/><Relationship Id="rId28" Type="http://schemas.openxmlformats.org/officeDocument/2006/relationships/notesMaster" Target="notesMasters/notesMaster1.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46D25C2-E73E-445F-9AB7-1DB1C731FF64}" type="datetimeFigureOut">
              <a:rPr lang="en-US" smtClean="0"/>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CECF442-DBE7-4BAC-ACF7-D75621452DF4}" type="slidenum">
              <a:rPr lang="en-US" smtClean="0"/>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7F4D77-93D2-466B-AD15-6DB0706EB917}" type="datetimeFigureOut">
              <a:rPr lang="en-US" smtClean="0"/>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FFE8BC-2593-4B05-A319-550D1207BBB5}"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6289675" y="1"/>
            <a:ext cx="5999073" cy="6858000"/>
          </a:xfrm>
        </p:spPr>
        <p:txBody>
          <a:bodyPr/>
          <a:lstStyle/>
          <a:p>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Picture Placeholder 19"/>
          <p:cNvSpPr>
            <a:spLocks noGrp="1"/>
          </p:cNvSpPr>
          <p:nvPr>
            <p:ph type="pic" sz="quarter" idx="11"/>
          </p:nvPr>
        </p:nvSpPr>
        <p:spPr>
          <a:xfrm>
            <a:off x="0" y="1"/>
            <a:ext cx="7252793" cy="6858000"/>
          </a:xfrm>
          <a:custGeom>
            <a:avLst/>
            <a:gdLst>
              <a:gd name="connsiteX0" fmla="*/ 0 w 7252793"/>
              <a:gd name="connsiteY0" fmla="*/ 1 h 6858000"/>
              <a:gd name="connsiteX1" fmla="*/ 2831137 w 7252793"/>
              <a:gd name="connsiteY1" fmla="*/ 1 h 6858000"/>
              <a:gd name="connsiteX2" fmla="*/ 0 w 7252793"/>
              <a:gd name="connsiteY2" fmla="*/ 5228345 h 6858000"/>
              <a:gd name="connsiteX3" fmla="*/ 3024401 w 7252793"/>
              <a:gd name="connsiteY3" fmla="*/ 1 h 6858000"/>
              <a:gd name="connsiteX4" fmla="*/ 5369588 w 7252793"/>
              <a:gd name="connsiteY4" fmla="*/ 1 h 6858000"/>
              <a:gd name="connsiteX5" fmla="*/ 1655996 w 7252793"/>
              <a:gd name="connsiteY5" fmla="*/ 6857999 h 6858000"/>
              <a:gd name="connsiteX6" fmla="*/ 1 w 7252793"/>
              <a:gd name="connsiteY6" fmla="*/ 6858000 h 6858000"/>
              <a:gd name="connsiteX7" fmla="*/ 0 w 7252793"/>
              <a:gd name="connsiteY7" fmla="*/ 5585249 h 6858000"/>
              <a:gd name="connsiteX8" fmla="*/ 7252793 w 7252793"/>
              <a:gd name="connsiteY8" fmla="*/ 0 h 6858000"/>
              <a:gd name="connsiteX9" fmla="*/ 3539201 w 7252793"/>
              <a:gd name="connsiteY9" fmla="*/ 6858000 h 6858000"/>
              <a:gd name="connsiteX10" fmla="*/ 1849262 w 7252793"/>
              <a:gd name="connsiteY10" fmla="*/ 6857999 h 6858000"/>
              <a:gd name="connsiteX11" fmla="*/ 5562853 w 7252793"/>
              <a:gd name="connsiteY11"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2793" h="6858000">
                <a:moveTo>
                  <a:pt x="0" y="1"/>
                </a:moveTo>
                <a:lnTo>
                  <a:pt x="2831137" y="1"/>
                </a:lnTo>
                <a:lnTo>
                  <a:pt x="0" y="5228345"/>
                </a:lnTo>
                <a:close/>
                <a:moveTo>
                  <a:pt x="3024401" y="1"/>
                </a:moveTo>
                <a:lnTo>
                  <a:pt x="5369588" y="1"/>
                </a:lnTo>
                <a:lnTo>
                  <a:pt x="1655996" y="6857999"/>
                </a:lnTo>
                <a:lnTo>
                  <a:pt x="1" y="6858000"/>
                </a:lnTo>
                <a:lnTo>
                  <a:pt x="0" y="5585249"/>
                </a:lnTo>
                <a:close/>
                <a:moveTo>
                  <a:pt x="7252793" y="0"/>
                </a:moveTo>
                <a:lnTo>
                  <a:pt x="3539201" y="6858000"/>
                </a:lnTo>
                <a:lnTo>
                  <a:pt x="1849262" y="6857999"/>
                </a:lnTo>
                <a:lnTo>
                  <a:pt x="5562853" y="1"/>
                </a:lnTo>
                <a:close/>
              </a:path>
            </a:pathLst>
          </a:custGeom>
        </p:spPr>
        <p:txBody>
          <a:bodyPr wrap="square">
            <a:noAutofit/>
          </a:bodyPr>
          <a:lstStyle/>
          <a:p>
            <a:endParaRPr lang="fr-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Picture Placeholder 11"/>
          <p:cNvSpPr>
            <a:spLocks noGrp="1"/>
          </p:cNvSpPr>
          <p:nvPr>
            <p:ph type="pic" sz="quarter" idx="15" hasCustomPrompt="1"/>
          </p:nvPr>
        </p:nvSpPr>
        <p:spPr>
          <a:xfrm>
            <a:off x="1143000" y="500906"/>
            <a:ext cx="2817034" cy="2817035"/>
          </a:xfrm>
          <a:custGeom>
            <a:avLst/>
            <a:gdLst>
              <a:gd name="connsiteX0" fmla="*/ 1408517 w 2817034"/>
              <a:gd name="connsiteY0" fmla="*/ 0 h 2817035"/>
              <a:gd name="connsiteX1" fmla="*/ 2817034 w 2817034"/>
              <a:gd name="connsiteY1" fmla="*/ 1408518 h 2817035"/>
              <a:gd name="connsiteX2" fmla="*/ 1408517 w 2817034"/>
              <a:gd name="connsiteY2" fmla="*/ 2817035 h 2817035"/>
              <a:gd name="connsiteX3" fmla="*/ 0 w 2817034"/>
              <a:gd name="connsiteY3" fmla="*/ 1408518 h 2817035"/>
            </a:gdLst>
            <a:ahLst/>
            <a:cxnLst>
              <a:cxn ang="0">
                <a:pos x="connsiteX0" y="connsiteY0"/>
              </a:cxn>
              <a:cxn ang="0">
                <a:pos x="connsiteX1" y="connsiteY1"/>
              </a:cxn>
              <a:cxn ang="0">
                <a:pos x="connsiteX2" y="connsiteY2"/>
              </a:cxn>
              <a:cxn ang="0">
                <a:pos x="connsiteX3" y="connsiteY3"/>
              </a:cxn>
            </a:cxnLst>
            <a:rect l="l" t="t" r="r" b="b"/>
            <a:pathLst>
              <a:path w="2817034" h="2817035">
                <a:moveTo>
                  <a:pt x="1408517" y="0"/>
                </a:moveTo>
                <a:lnTo>
                  <a:pt x="2817034" y="1408518"/>
                </a:lnTo>
                <a:lnTo>
                  <a:pt x="1408517" y="2817035"/>
                </a:lnTo>
                <a:lnTo>
                  <a:pt x="0" y="1408518"/>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endParaRPr lang="en-US"/>
          </a:p>
        </p:txBody>
      </p:sp>
      <p:sp>
        <p:nvSpPr>
          <p:cNvPr id="7" name="Picture Placeholder 13"/>
          <p:cNvSpPr>
            <a:spLocks noGrp="1"/>
          </p:cNvSpPr>
          <p:nvPr>
            <p:ph type="pic" sz="quarter" idx="16" hasCustomPrompt="1"/>
          </p:nvPr>
        </p:nvSpPr>
        <p:spPr>
          <a:xfrm>
            <a:off x="1147523" y="3540059"/>
            <a:ext cx="2817036" cy="2817036"/>
          </a:xfrm>
          <a:custGeom>
            <a:avLst/>
            <a:gdLst>
              <a:gd name="connsiteX0" fmla="*/ 1408518 w 2817036"/>
              <a:gd name="connsiteY0" fmla="*/ 0 h 2817036"/>
              <a:gd name="connsiteX1" fmla="*/ 2817036 w 2817036"/>
              <a:gd name="connsiteY1" fmla="*/ 1408518 h 2817036"/>
              <a:gd name="connsiteX2" fmla="*/ 1408518 w 2817036"/>
              <a:gd name="connsiteY2" fmla="*/ 2817036 h 2817036"/>
              <a:gd name="connsiteX3" fmla="*/ 0 w 2817036"/>
              <a:gd name="connsiteY3" fmla="*/ 1408518 h 2817036"/>
            </a:gdLst>
            <a:ahLst/>
            <a:cxnLst>
              <a:cxn ang="0">
                <a:pos x="connsiteX0" y="connsiteY0"/>
              </a:cxn>
              <a:cxn ang="0">
                <a:pos x="connsiteX1" y="connsiteY1"/>
              </a:cxn>
              <a:cxn ang="0">
                <a:pos x="connsiteX2" y="connsiteY2"/>
              </a:cxn>
              <a:cxn ang="0">
                <a:pos x="connsiteX3" y="connsiteY3"/>
              </a:cxn>
            </a:cxnLst>
            <a:rect l="l" t="t" r="r" b="b"/>
            <a:pathLst>
              <a:path w="2817036" h="2817036">
                <a:moveTo>
                  <a:pt x="1408518" y="0"/>
                </a:moveTo>
                <a:lnTo>
                  <a:pt x="2817036" y="1408518"/>
                </a:lnTo>
                <a:lnTo>
                  <a:pt x="1408518" y="2817036"/>
                </a:lnTo>
                <a:lnTo>
                  <a:pt x="0" y="1408518"/>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endParaRPr lang="en-US"/>
          </a:p>
        </p:txBody>
      </p:sp>
      <p:sp>
        <p:nvSpPr>
          <p:cNvPr id="8" name="Picture Placeholder 12"/>
          <p:cNvSpPr>
            <a:spLocks noGrp="1"/>
          </p:cNvSpPr>
          <p:nvPr>
            <p:ph type="pic" sz="quarter" idx="17" hasCustomPrompt="1"/>
          </p:nvPr>
        </p:nvSpPr>
        <p:spPr>
          <a:xfrm>
            <a:off x="2664839" y="2022743"/>
            <a:ext cx="2817039" cy="2817037"/>
          </a:xfrm>
          <a:custGeom>
            <a:avLst/>
            <a:gdLst>
              <a:gd name="connsiteX0" fmla="*/ 1408520 w 2817039"/>
              <a:gd name="connsiteY0" fmla="*/ 0 h 2817037"/>
              <a:gd name="connsiteX1" fmla="*/ 2817039 w 2817039"/>
              <a:gd name="connsiteY1" fmla="*/ 1408519 h 2817037"/>
              <a:gd name="connsiteX2" fmla="*/ 1408520 w 2817039"/>
              <a:gd name="connsiteY2" fmla="*/ 2817037 h 2817037"/>
              <a:gd name="connsiteX3" fmla="*/ 0 w 2817039"/>
              <a:gd name="connsiteY3" fmla="*/ 1408519 h 2817037"/>
            </a:gdLst>
            <a:ahLst/>
            <a:cxnLst>
              <a:cxn ang="0">
                <a:pos x="connsiteX0" y="connsiteY0"/>
              </a:cxn>
              <a:cxn ang="0">
                <a:pos x="connsiteX1" y="connsiteY1"/>
              </a:cxn>
              <a:cxn ang="0">
                <a:pos x="connsiteX2" y="connsiteY2"/>
              </a:cxn>
              <a:cxn ang="0">
                <a:pos x="connsiteX3" y="connsiteY3"/>
              </a:cxn>
            </a:cxnLst>
            <a:rect l="l" t="t" r="r" b="b"/>
            <a:pathLst>
              <a:path w="2817039" h="2817037">
                <a:moveTo>
                  <a:pt x="1408520" y="0"/>
                </a:moveTo>
                <a:lnTo>
                  <a:pt x="2817039" y="1408519"/>
                </a:lnTo>
                <a:lnTo>
                  <a:pt x="1408520" y="2817037"/>
                </a:lnTo>
                <a:lnTo>
                  <a:pt x="0" y="1408519"/>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Picture Placeholder 11"/>
          <p:cNvSpPr>
            <a:spLocks noGrp="1"/>
          </p:cNvSpPr>
          <p:nvPr>
            <p:ph type="pic" sz="quarter" idx="15" hasCustomPrompt="1"/>
          </p:nvPr>
        </p:nvSpPr>
        <p:spPr>
          <a:xfrm>
            <a:off x="1608880" y="0"/>
            <a:ext cx="3697324" cy="1858112"/>
          </a:xfrm>
          <a:custGeom>
            <a:avLst/>
            <a:gdLst>
              <a:gd name="connsiteX0" fmla="*/ 0 w 3697324"/>
              <a:gd name="connsiteY0" fmla="*/ 0 h 1858112"/>
              <a:gd name="connsiteX1" fmla="*/ 3697324 w 3697324"/>
              <a:gd name="connsiteY1" fmla="*/ 0 h 1858112"/>
              <a:gd name="connsiteX2" fmla="*/ 1848662 w 3697324"/>
              <a:gd name="connsiteY2" fmla="*/ 1858112 h 1858112"/>
            </a:gdLst>
            <a:ahLst/>
            <a:cxnLst>
              <a:cxn ang="0">
                <a:pos x="connsiteX0" y="connsiteY0"/>
              </a:cxn>
              <a:cxn ang="0">
                <a:pos x="connsiteX1" y="connsiteY1"/>
              </a:cxn>
              <a:cxn ang="0">
                <a:pos x="connsiteX2" y="connsiteY2"/>
              </a:cxn>
            </a:cxnLst>
            <a:rect l="l" t="t" r="r" b="b"/>
            <a:pathLst>
              <a:path w="3697324" h="1858112">
                <a:moveTo>
                  <a:pt x="0" y="0"/>
                </a:moveTo>
                <a:lnTo>
                  <a:pt x="3697324" y="0"/>
                </a:lnTo>
                <a:lnTo>
                  <a:pt x="1848662" y="1858112"/>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endParaRPr lang="en-US"/>
          </a:p>
        </p:txBody>
      </p:sp>
      <p:sp>
        <p:nvSpPr>
          <p:cNvPr id="7" name="Picture Placeholder 13"/>
          <p:cNvSpPr>
            <a:spLocks noGrp="1"/>
          </p:cNvSpPr>
          <p:nvPr>
            <p:ph type="pic" sz="quarter" idx="16" hasCustomPrompt="1"/>
          </p:nvPr>
        </p:nvSpPr>
        <p:spPr>
          <a:xfrm>
            <a:off x="5655931" y="0"/>
            <a:ext cx="3697324" cy="1858112"/>
          </a:xfrm>
          <a:custGeom>
            <a:avLst/>
            <a:gdLst>
              <a:gd name="connsiteX0" fmla="*/ 0 w 3697324"/>
              <a:gd name="connsiteY0" fmla="*/ 0 h 1858112"/>
              <a:gd name="connsiteX1" fmla="*/ 3697324 w 3697324"/>
              <a:gd name="connsiteY1" fmla="*/ 0 h 1858112"/>
              <a:gd name="connsiteX2" fmla="*/ 1848662 w 3697324"/>
              <a:gd name="connsiteY2" fmla="*/ 1858112 h 1858112"/>
            </a:gdLst>
            <a:ahLst/>
            <a:cxnLst>
              <a:cxn ang="0">
                <a:pos x="connsiteX0" y="connsiteY0"/>
              </a:cxn>
              <a:cxn ang="0">
                <a:pos x="connsiteX1" y="connsiteY1"/>
              </a:cxn>
              <a:cxn ang="0">
                <a:pos x="connsiteX2" y="connsiteY2"/>
              </a:cxn>
            </a:cxnLst>
            <a:rect l="l" t="t" r="r" b="b"/>
            <a:pathLst>
              <a:path w="3697324" h="1858112">
                <a:moveTo>
                  <a:pt x="0" y="0"/>
                </a:moveTo>
                <a:lnTo>
                  <a:pt x="3697324" y="0"/>
                </a:lnTo>
                <a:lnTo>
                  <a:pt x="1848662" y="1858112"/>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endParaRPr lang="en-US"/>
          </a:p>
        </p:txBody>
      </p:sp>
      <p:sp>
        <p:nvSpPr>
          <p:cNvPr id="8" name="Picture Placeholder 12"/>
          <p:cNvSpPr>
            <a:spLocks noGrp="1"/>
          </p:cNvSpPr>
          <p:nvPr>
            <p:ph type="pic" sz="quarter" idx="17" hasCustomPrompt="1"/>
          </p:nvPr>
        </p:nvSpPr>
        <p:spPr>
          <a:xfrm>
            <a:off x="3598748" y="102577"/>
            <a:ext cx="3764641" cy="3750967"/>
          </a:xfrm>
          <a:custGeom>
            <a:avLst/>
            <a:gdLst>
              <a:gd name="connsiteX0" fmla="*/ 1882321 w 3764641"/>
              <a:gd name="connsiteY0" fmla="*/ 0 h 3750967"/>
              <a:gd name="connsiteX1" fmla="*/ 3764641 w 3764641"/>
              <a:gd name="connsiteY1" fmla="*/ 1875484 h 3750967"/>
              <a:gd name="connsiteX2" fmla="*/ 1882321 w 3764641"/>
              <a:gd name="connsiteY2" fmla="*/ 3750967 h 3750967"/>
              <a:gd name="connsiteX3" fmla="*/ 0 w 3764641"/>
              <a:gd name="connsiteY3" fmla="*/ 1875484 h 3750967"/>
            </a:gdLst>
            <a:ahLst/>
            <a:cxnLst>
              <a:cxn ang="0">
                <a:pos x="connsiteX0" y="connsiteY0"/>
              </a:cxn>
              <a:cxn ang="0">
                <a:pos x="connsiteX1" y="connsiteY1"/>
              </a:cxn>
              <a:cxn ang="0">
                <a:pos x="connsiteX2" y="connsiteY2"/>
              </a:cxn>
              <a:cxn ang="0">
                <a:pos x="connsiteX3" y="connsiteY3"/>
              </a:cxn>
            </a:cxnLst>
            <a:rect l="l" t="t" r="r" b="b"/>
            <a:pathLst>
              <a:path w="3764641" h="3750967">
                <a:moveTo>
                  <a:pt x="1882321" y="0"/>
                </a:moveTo>
                <a:lnTo>
                  <a:pt x="3764641" y="1875484"/>
                </a:lnTo>
                <a:lnTo>
                  <a:pt x="1882321" y="3750967"/>
                </a:lnTo>
                <a:lnTo>
                  <a:pt x="0" y="1875484"/>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8045415" y="839735"/>
            <a:ext cx="3311096" cy="5148470"/>
          </a:xfrm>
          <a:prstGeom prst="rect">
            <a:avLst/>
          </a:prstGeom>
          <a:noFill/>
        </p:spPr>
        <p:txBody>
          <a:bodyPr>
            <a:normAutofit/>
          </a:bodyPr>
          <a:lstStyle>
            <a:lvl1pPr>
              <a:defRPr sz="2400">
                <a:solidFill>
                  <a:schemeClr val="tx1"/>
                </a:solidFill>
              </a:defRPr>
            </a:lvl1pPr>
          </a:lstStyle>
          <a:p>
            <a:endParaRPr lang="en-US" dirty="0"/>
          </a:p>
        </p:txBody>
      </p:sp>
      <p:sp>
        <p:nvSpPr>
          <p:cNvPr id="7" name="Picture Placeholder 2"/>
          <p:cNvSpPr>
            <a:spLocks noGrp="1"/>
          </p:cNvSpPr>
          <p:nvPr>
            <p:ph type="pic" sz="quarter" idx="18"/>
          </p:nvPr>
        </p:nvSpPr>
        <p:spPr>
          <a:xfrm>
            <a:off x="4411327" y="839736"/>
            <a:ext cx="3311096" cy="2176670"/>
          </a:xfrm>
          <a:prstGeom prst="rect">
            <a:avLst/>
          </a:prstGeom>
          <a:noFill/>
        </p:spPr>
        <p:txBody>
          <a:bodyPr>
            <a:normAutofit/>
          </a:bodyPr>
          <a:lstStyle>
            <a:lvl1pPr>
              <a:defRPr sz="2400">
                <a:solidFill>
                  <a:schemeClr val="tx1"/>
                </a:solidFill>
              </a:defRPr>
            </a:lvl1pPr>
          </a:lstStyle>
          <a:p>
            <a:endParaRPr lang="en-US" dirty="0"/>
          </a:p>
        </p:txBody>
      </p:sp>
      <p:sp>
        <p:nvSpPr>
          <p:cNvPr id="8" name="Picture Placeholder 2"/>
          <p:cNvSpPr>
            <a:spLocks noGrp="1"/>
          </p:cNvSpPr>
          <p:nvPr>
            <p:ph type="pic" sz="quarter" idx="19"/>
          </p:nvPr>
        </p:nvSpPr>
        <p:spPr>
          <a:xfrm>
            <a:off x="4453543" y="3311029"/>
            <a:ext cx="3268880" cy="2677176"/>
          </a:xfrm>
          <a:prstGeom prst="rect">
            <a:avLst/>
          </a:prstGeom>
          <a:noFill/>
        </p:spPr>
        <p:txBody>
          <a:bodyPr>
            <a:normAutofit/>
          </a:bodyPr>
          <a:lstStyle>
            <a:lvl1pPr>
              <a:defRPr sz="2400">
                <a:solidFill>
                  <a:schemeClr val="tx1"/>
                </a:solidFill>
              </a:defRPr>
            </a:lvl1pPr>
          </a:lstStyle>
          <a:p>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6" name="Picture Placeholder 13"/>
          <p:cNvSpPr>
            <a:spLocks noGrp="1"/>
          </p:cNvSpPr>
          <p:nvPr>
            <p:ph type="pic" sz="quarter" idx="60"/>
          </p:nvPr>
        </p:nvSpPr>
        <p:spPr>
          <a:xfrm>
            <a:off x="8450861" y="0"/>
            <a:ext cx="3741139" cy="6858000"/>
          </a:xfrm>
          <a:prstGeom prst="rect">
            <a:avLst/>
          </a:prstGeom>
          <a:effectLst/>
        </p:spPr>
        <p:txBody>
          <a:bodyPr>
            <a:normAutofit/>
          </a:bodyPr>
          <a:lstStyle>
            <a:lvl1pPr marL="0" indent="0">
              <a:buNone/>
              <a:defRPr sz="2400">
                <a:ln>
                  <a:noFill/>
                </a:ln>
                <a:solidFill>
                  <a:schemeClr val="tx1"/>
                </a:solidFill>
              </a:defRPr>
            </a:lvl1pPr>
          </a:lstStyle>
          <a:p>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16"/>
          <p:cNvSpPr>
            <a:spLocks noGrp="1"/>
          </p:cNvSpPr>
          <p:nvPr>
            <p:ph type="pic" sz="quarter" idx="10"/>
          </p:nvPr>
        </p:nvSpPr>
        <p:spPr>
          <a:xfrm>
            <a:off x="912813" y="-435835"/>
            <a:ext cx="4603567" cy="5645151"/>
          </a:xfrm>
          <a:custGeom>
            <a:avLst/>
            <a:gdLst>
              <a:gd name="connsiteX0" fmla="*/ 4232608 w 4603567"/>
              <a:gd name="connsiteY0" fmla="*/ 0 h 5645151"/>
              <a:gd name="connsiteX1" fmla="*/ 4603567 w 4603567"/>
              <a:gd name="connsiteY1" fmla="*/ 352367 h 5645151"/>
              <a:gd name="connsiteX2" fmla="*/ 4603567 w 4603567"/>
              <a:gd name="connsiteY2" fmla="*/ 5292784 h 5645151"/>
              <a:gd name="connsiteX3" fmla="*/ 4232608 w 4603567"/>
              <a:gd name="connsiteY3" fmla="*/ 5645151 h 5645151"/>
              <a:gd name="connsiteX4" fmla="*/ 3861649 w 4603567"/>
              <a:gd name="connsiteY4" fmla="*/ 5292784 h 5645151"/>
              <a:gd name="connsiteX5" fmla="*/ 3861649 w 4603567"/>
              <a:gd name="connsiteY5" fmla="*/ 352367 h 5645151"/>
              <a:gd name="connsiteX6" fmla="*/ 4232608 w 4603567"/>
              <a:gd name="connsiteY6" fmla="*/ 0 h 5645151"/>
              <a:gd name="connsiteX7" fmla="*/ 3459778 w 4603567"/>
              <a:gd name="connsiteY7" fmla="*/ 0 h 5645151"/>
              <a:gd name="connsiteX8" fmla="*/ 3829901 w 4603567"/>
              <a:gd name="connsiteY8" fmla="*/ 352429 h 5645151"/>
              <a:gd name="connsiteX9" fmla="*/ 3829901 w 4603567"/>
              <a:gd name="connsiteY9" fmla="*/ 4151310 h 5645151"/>
              <a:gd name="connsiteX10" fmla="*/ 3459778 w 4603567"/>
              <a:gd name="connsiteY10" fmla="*/ 4503738 h 5645151"/>
              <a:gd name="connsiteX11" fmla="*/ 3089654 w 4603567"/>
              <a:gd name="connsiteY11" fmla="*/ 4151310 h 5645151"/>
              <a:gd name="connsiteX12" fmla="*/ 3089654 w 4603567"/>
              <a:gd name="connsiteY12" fmla="*/ 352429 h 5645151"/>
              <a:gd name="connsiteX13" fmla="*/ 3459778 w 4603567"/>
              <a:gd name="connsiteY13" fmla="*/ 0 h 5645151"/>
              <a:gd name="connsiteX14" fmla="*/ 2687782 w 4603567"/>
              <a:gd name="connsiteY14" fmla="*/ 0 h 5645151"/>
              <a:gd name="connsiteX15" fmla="*/ 3057905 w 4603567"/>
              <a:gd name="connsiteY15" fmla="*/ 352375 h 5645151"/>
              <a:gd name="connsiteX16" fmla="*/ 3057905 w 4603567"/>
              <a:gd name="connsiteY16" fmla="*/ 4651426 h 5645151"/>
              <a:gd name="connsiteX17" fmla="*/ 2687782 w 4603567"/>
              <a:gd name="connsiteY17" fmla="*/ 5003801 h 5645151"/>
              <a:gd name="connsiteX18" fmla="*/ 2317658 w 4603567"/>
              <a:gd name="connsiteY18" fmla="*/ 4651426 h 5645151"/>
              <a:gd name="connsiteX19" fmla="*/ 2317658 w 4603567"/>
              <a:gd name="connsiteY19" fmla="*/ 352375 h 5645151"/>
              <a:gd name="connsiteX20" fmla="*/ 2687782 w 4603567"/>
              <a:gd name="connsiteY20" fmla="*/ 0 h 5645151"/>
              <a:gd name="connsiteX21" fmla="*/ 1914950 w 4603567"/>
              <a:gd name="connsiteY21" fmla="*/ 0 h 5645151"/>
              <a:gd name="connsiteX22" fmla="*/ 2285909 w 4603567"/>
              <a:gd name="connsiteY22" fmla="*/ 352368 h 5645151"/>
              <a:gd name="connsiteX23" fmla="*/ 2285909 w 4603567"/>
              <a:gd name="connsiteY23" fmla="*/ 5292784 h 5645151"/>
              <a:gd name="connsiteX24" fmla="*/ 1914950 w 4603567"/>
              <a:gd name="connsiteY24" fmla="*/ 5645151 h 5645151"/>
              <a:gd name="connsiteX25" fmla="*/ 1543991 w 4603567"/>
              <a:gd name="connsiteY25" fmla="*/ 5292784 h 5645151"/>
              <a:gd name="connsiteX26" fmla="*/ 1543991 w 4603567"/>
              <a:gd name="connsiteY26" fmla="*/ 352368 h 5645151"/>
              <a:gd name="connsiteX27" fmla="*/ 1914950 w 4603567"/>
              <a:gd name="connsiteY27" fmla="*/ 0 h 5645151"/>
              <a:gd name="connsiteX28" fmla="*/ 1142955 w 4603567"/>
              <a:gd name="connsiteY28" fmla="*/ 0 h 5645151"/>
              <a:gd name="connsiteX29" fmla="*/ 1513914 w 4603567"/>
              <a:gd name="connsiteY29" fmla="*/ 352361 h 5645151"/>
              <a:gd name="connsiteX30" fmla="*/ 1513914 w 4603567"/>
              <a:gd name="connsiteY30" fmla="*/ 4215241 h 5645151"/>
              <a:gd name="connsiteX31" fmla="*/ 1142955 w 4603567"/>
              <a:gd name="connsiteY31" fmla="*/ 4567238 h 5645151"/>
              <a:gd name="connsiteX32" fmla="*/ 771996 w 4603567"/>
              <a:gd name="connsiteY32" fmla="*/ 4215241 h 5645151"/>
              <a:gd name="connsiteX33" fmla="*/ 771996 w 4603567"/>
              <a:gd name="connsiteY33" fmla="*/ 352361 h 5645151"/>
              <a:gd name="connsiteX34" fmla="*/ 1142955 w 4603567"/>
              <a:gd name="connsiteY34" fmla="*/ 0 h 5645151"/>
              <a:gd name="connsiteX35" fmla="*/ 370959 w 4603567"/>
              <a:gd name="connsiteY35" fmla="*/ 0 h 5645151"/>
              <a:gd name="connsiteX36" fmla="*/ 741918 w 4603567"/>
              <a:gd name="connsiteY36" fmla="*/ 352368 h 5645151"/>
              <a:gd name="connsiteX37" fmla="*/ 741918 w 4603567"/>
              <a:gd name="connsiteY37" fmla="*/ 5292784 h 5645151"/>
              <a:gd name="connsiteX38" fmla="*/ 370959 w 4603567"/>
              <a:gd name="connsiteY38" fmla="*/ 5645151 h 5645151"/>
              <a:gd name="connsiteX39" fmla="*/ 0 w 4603567"/>
              <a:gd name="connsiteY39" fmla="*/ 5292784 h 5645151"/>
              <a:gd name="connsiteX40" fmla="*/ 0 w 4603567"/>
              <a:gd name="connsiteY40" fmla="*/ 352368 h 5645151"/>
              <a:gd name="connsiteX41" fmla="*/ 370959 w 4603567"/>
              <a:gd name="connsiteY41" fmla="*/ 0 h 5645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603567" h="5645151">
                <a:moveTo>
                  <a:pt x="4232608" y="0"/>
                </a:moveTo>
                <a:cubicBezTo>
                  <a:pt x="4436655" y="0"/>
                  <a:pt x="4603567" y="158547"/>
                  <a:pt x="4603567" y="352367"/>
                </a:cubicBezTo>
                <a:lnTo>
                  <a:pt x="4603567" y="5292784"/>
                </a:lnTo>
                <a:cubicBezTo>
                  <a:pt x="4603567" y="5486604"/>
                  <a:pt x="4436655" y="5645151"/>
                  <a:pt x="4232608" y="5645151"/>
                </a:cubicBezTo>
                <a:cubicBezTo>
                  <a:pt x="4028562" y="5645151"/>
                  <a:pt x="3861649" y="5486604"/>
                  <a:pt x="3861649" y="5292784"/>
                </a:cubicBezTo>
                <a:lnTo>
                  <a:pt x="3861649" y="352367"/>
                </a:lnTo>
                <a:cubicBezTo>
                  <a:pt x="3861649" y="158547"/>
                  <a:pt x="4028562" y="0"/>
                  <a:pt x="4232608" y="0"/>
                </a:cubicBezTo>
                <a:close/>
                <a:moveTo>
                  <a:pt x="3459778" y="0"/>
                </a:moveTo>
                <a:cubicBezTo>
                  <a:pt x="3663365" y="0"/>
                  <a:pt x="3829901" y="158575"/>
                  <a:pt x="3829901" y="352429"/>
                </a:cubicBezTo>
                <a:lnTo>
                  <a:pt x="3829901" y="4151310"/>
                </a:lnTo>
                <a:cubicBezTo>
                  <a:pt x="3829901" y="4345164"/>
                  <a:pt x="3663365" y="4503738"/>
                  <a:pt x="3459778" y="4503738"/>
                </a:cubicBezTo>
                <a:cubicBezTo>
                  <a:pt x="3256191" y="4503738"/>
                  <a:pt x="3089654" y="4345164"/>
                  <a:pt x="3089654" y="4151310"/>
                </a:cubicBezTo>
                <a:lnTo>
                  <a:pt x="3089654" y="352429"/>
                </a:lnTo>
                <a:cubicBezTo>
                  <a:pt x="3089654" y="158575"/>
                  <a:pt x="3256191" y="0"/>
                  <a:pt x="3459778" y="0"/>
                </a:cubicBezTo>
                <a:close/>
                <a:moveTo>
                  <a:pt x="2687782" y="0"/>
                </a:moveTo>
                <a:cubicBezTo>
                  <a:pt x="2891369" y="0"/>
                  <a:pt x="3057905" y="158551"/>
                  <a:pt x="3057905" y="352375"/>
                </a:cubicBezTo>
                <a:lnTo>
                  <a:pt x="3057905" y="4651426"/>
                </a:lnTo>
                <a:cubicBezTo>
                  <a:pt x="3057905" y="4845251"/>
                  <a:pt x="2891369" y="5003801"/>
                  <a:pt x="2687782" y="5003801"/>
                </a:cubicBezTo>
                <a:cubicBezTo>
                  <a:pt x="2484195" y="5003801"/>
                  <a:pt x="2317658" y="4845251"/>
                  <a:pt x="2317658" y="4651426"/>
                </a:cubicBezTo>
                <a:lnTo>
                  <a:pt x="2317658" y="352375"/>
                </a:lnTo>
                <a:cubicBezTo>
                  <a:pt x="2317658" y="158551"/>
                  <a:pt x="2484195" y="0"/>
                  <a:pt x="2687782" y="0"/>
                </a:cubicBezTo>
                <a:close/>
                <a:moveTo>
                  <a:pt x="1914950" y="0"/>
                </a:moveTo>
                <a:cubicBezTo>
                  <a:pt x="2118997" y="0"/>
                  <a:pt x="2285909" y="158548"/>
                  <a:pt x="2285909" y="352368"/>
                </a:cubicBezTo>
                <a:lnTo>
                  <a:pt x="2285909" y="5292784"/>
                </a:lnTo>
                <a:cubicBezTo>
                  <a:pt x="2285909" y="5486604"/>
                  <a:pt x="2118997" y="5645151"/>
                  <a:pt x="1914950" y="5645151"/>
                </a:cubicBezTo>
                <a:cubicBezTo>
                  <a:pt x="1710904" y="5645151"/>
                  <a:pt x="1543991" y="5486604"/>
                  <a:pt x="1543991" y="5292784"/>
                </a:cubicBezTo>
                <a:lnTo>
                  <a:pt x="1543991" y="352368"/>
                </a:lnTo>
                <a:cubicBezTo>
                  <a:pt x="1543991" y="158548"/>
                  <a:pt x="1710904" y="0"/>
                  <a:pt x="1914950" y="0"/>
                </a:cubicBezTo>
                <a:close/>
                <a:moveTo>
                  <a:pt x="1142955" y="0"/>
                </a:moveTo>
                <a:cubicBezTo>
                  <a:pt x="1347002" y="0"/>
                  <a:pt x="1513914" y="158545"/>
                  <a:pt x="1513914" y="352361"/>
                </a:cubicBezTo>
                <a:lnTo>
                  <a:pt x="1513914" y="4215241"/>
                </a:lnTo>
                <a:cubicBezTo>
                  <a:pt x="1513914" y="4408694"/>
                  <a:pt x="1347002" y="4567238"/>
                  <a:pt x="1142955" y="4567238"/>
                </a:cubicBezTo>
                <a:cubicBezTo>
                  <a:pt x="938909" y="4567238"/>
                  <a:pt x="771996" y="4408694"/>
                  <a:pt x="771996" y="4215241"/>
                </a:cubicBezTo>
                <a:lnTo>
                  <a:pt x="771996" y="352361"/>
                </a:lnTo>
                <a:cubicBezTo>
                  <a:pt x="771996" y="158545"/>
                  <a:pt x="938909" y="0"/>
                  <a:pt x="1142955" y="0"/>
                </a:cubicBezTo>
                <a:close/>
                <a:moveTo>
                  <a:pt x="370959" y="0"/>
                </a:moveTo>
                <a:cubicBezTo>
                  <a:pt x="575006" y="0"/>
                  <a:pt x="741918" y="158548"/>
                  <a:pt x="741918" y="352368"/>
                </a:cubicBezTo>
                <a:lnTo>
                  <a:pt x="741918" y="5292784"/>
                </a:lnTo>
                <a:cubicBezTo>
                  <a:pt x="741918" y="5486604"/>
                  <a:pt x="575006" y="5645151"/>
                  <a:pt x="370959" y="5645151"/>
                </a:cubicBezTo>
                <a:cubicBezTo>
                  <a:pt x="166912" y="5645151"/>
                  <a:pt x="0" y="5486604"/>
                  <a:pt x="0" y="5292784"/>
                </a:cubicBezTo>
                <a:lnTo>
                  <a:pt x="0" y="352368"/>
                </a:lnTo>
                <a:cubicBezTo>
                  <a:pt x="0" y="158548"/>
                  <a:pt x="166912" y="0"/>
                  <a:pt x="370959" y="0"/>
                </a:cubicBezTo>
                <a:close/>
              </a:path>
            </a:pathLst>
          </a:custGeom>
          <a:ln>
            <a:noFill/>
          </a:ln>
        </p:spPr>
        <p:txBody>
          <a:bodyPr wrap="square">
            <a:noAutofit/>
          </a:bodyPr>
          <a:lstStyle>
            <a:lvl1pPr>
              <a:defRPr sz="1500">
                <a:solidFill>
                  <a:srgbClr val="00B0F0"/>
                </a:solidFill>
              </a:defRPr>
            </a:lvl1pPr>
          </a:lstStyle>
          <a:p>
            <a:r>
              <a:rPr lang="en-US" smtClean="0"/>
              <a:t>Click icon to add picture</a:t>
            </a:r>
            <a:endParaRPr lang="id-ID"/>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3"/>
          <p:cNvSpPr>
            <a:spLocks noGrp="1"/>
          </p:cNvSpPr>
          <p:nvPr>
            <p:ph type="pic" sz="quarter" idx="10"/>
          </p:nvPr>
        </p:nvSpPr>
        <p:spPr>
          <a:xfrm>
            <a:off x="6474164" y="-435835"/>
            <a:ext cx="4603567" cy="5645151"/>
          </a:xfrm>
          <a:custGeom>
            <a:avLst/>
            <a:gdLst>
              <a:gd name="connsiteX0" fmla="*/ 4232608 w 4603567"/>
              <a:gd name="connsiteY0" fmla="*/ 0 h 5645151"/>
              <a:gd name="connsiteX1" fmla="*/ 4603567 w 4603567"/>
              <a:gd name="connsiteY1" fmla="*/ 352368 h 5645151"/>
              <a:gd name="connsiteX2" fmla="*/ 4603567 w 4603567"/>
              <a:gd name="connsiteY2" fmla="*/ 5292784 h 5645151"/>
              <a:gd name="connsiteX3" fmla="*/ 4232608 w 4603567"/>
              <a:gd name="connsiteY3" fmla="*/ 5645151 h 5645151"/>
              <a:gd name="connsiteX4" fmla="*/ 3861649 w 4603567"/>
              <a:gd name="connsiteY4" fmla="*/ 5292784 h 5645151"/>
              <a:gd name="connsiteX5" fmla="*/ 3861649 w 4603567"/>
              <a:gd name="connsiteY5" fmla="*/ 352368 h 5645151"/>
              <a:gd name="connsiteX6" fmla="*/ 4232608 w 4603567"/>
              <a:gd name="connsiteY6" fmla="*/ 0 h 5645151"/>
              <a:gd name="connsiteX7" fmla="*/ 3460612 w 4603567"/>
              <a:gd name="connsiteY7" fmla="*/ 0 h 5645151"/>
              <a:gd name="connsiteX8" fmla="*/ 3831571 w 4603567"/>
              <a:gd name="connsiteY8" fmla="*/ 352361 h 5645151"/>
              <a:gd name="connsiteX9" fmla="*/ 3831571 w 4603567"/>
              <a:gd name="connsiteY9" fmla="*/ 4215241 h 5645151"/>
              <a:gd name="connsiteX10" fmla="*/ 3460612 w 4603567"/>
              <a:gd name="connsiteY10" fmla="*/ 4567238 h 5645151"/>
              <a:gd name="connsiteX11" fmla="*/ 3089653 w 4603567"/>
              <a:gd name="connsiteY11" fmla="*/ 4215241 h 5645151"/>
              <a:gd name="connsiteX12" fmla="*/ 3089653 w 4603567"/>
              <a:gd name="connsiteY12" fmla="*/ 352361 h 5645151"/>
              <a:gd name="connsiteX13" fmla="*/ 3460612 w 4603567"/>
              <a:gd name="connsiteY13" fmla="*/ 0 h 5645151"/>
              <a:gd name="connsiteX14" fmla="*/ 2688617 w 4603567"/>
              <a:gd name="connsiteY14" fmla="*/ 0 h 5645151"/>
              <a:gd name="connsiteX15" fmla="*/ 3059576 w 4603567"/>
              <a:gd name="connsiteY15" fmla="*/ 352368 h 5645151"/>
              <a:gd name="connsiteX16" fmla="*/ 3059576 w 4603567"/>
              <a:gd name="connsiteY16" fmla="*/ 5292784 h 5645151"/>
              <a:gd name="connsiteX17" fmla="*/ 2688617 w 4603567"/>
              <a:gd name="connsiteY17" fmla="*/ 5645151 h 5645151"/>
              <a:gd name="connsiteX18" fmla="*/ 2317658 w 4603567"/>
              <a:gd name="connsiteY18" fmla="*/ 5292784 h 5645151"/>
              <a:gd name="connsiteX19" fmla="*/ 2317658 w 4603567"/>
              <a:gd name="connsiteY19" fmla="*/ 352368 h 5645151"/>
              <a:gd name="connsiteX20" fmla="*/ 2688617 w 4603567"/>
              <a:gd name="connsiteY20" fmla="*/ 0 h 5645151"/>
              <a:gd name="connsiteX21" fmla="*/ 1915785 w 4603567"/>
              <a:gd name="connsiteY21" fmla="*/ 0 h 5645151"/>
              <a:gd name="connsiteX22" fmla="*/ 2285909 w 4603567"/>
              <a:gd name="connsiteY22" fmla="*/ 352375 h 5645151"/>
              <a:gd name="connsiteX23" fmla="*/ 2285909 w 4603567"/>
              <a:gd name="connsiteY23" fmla="*/ 4651426 h 5645151"/>
              <a:gd name="connsiteX24" fmla="*/ 1915785 w 4603567"/>
              <a:gd name="connsiteY24" fmla="*/ 5003801 h 5645151"/>
              <a:gd name="connsiteX25" fmla="*/ 1545662 w 4603567"/>
              <a:gd name="connsiteY25" fmla="*/ 4651426 h 5645151"/>
              <a:gd name="connsiteX26" fmla="*/ 1545662 w 4603567"/>
              <a:gd name="connsiteY26" fmla="*/ 352375 h 5645151"/>
              <a:gd name="connsiteX27" fmla="*/ 1915785 w 4603567"/>
              <a:gd name="connsiteY27" fmla="*/ 0 h 5645151"/>
              <a:gd name="connsiteX28" fmla="*/ 1143789 w 4603567"/>
              <a:gd name="connsiteY28" fmla="*/ 0 h 5645151"/>
              <a:gd name="connsiteX29" fmla="*/ 1513913 w 4603567"/>
              <a:gd name="connsiteY29" fmla="*/ 352429 h 5645151"/>
              <a:gd name="connsiteX30" fmla="*/ 1513913 w 4603567"/>
              <a:gd name="connsiteY30" fmla="*/ 4151310 h 5645151"/>
              <a:gd name="connsiteX31" fmla="*/ 1143789 w 4603567"/>
              <a:gd name="connsiteY31" fmla="*/ 4503738 h 5645151"/>
              <a:gd name="connsiteX32" fmla="*/ 773666 w 4603567"/>
              <a:gd name="connsiteY32" fmla="*/ 4151310 h 5645151"/>
              <a:gd name="connsiteX33" fmla="*/ 773666 w 4603567"/>
              <a:gd name="connsiteY33" fmla="*/ 352429 h 5645151"/>
              <a:gd name="connsiteX34" fmla="*/ 1143789 w 4603567"/>
              <a:gd name="connsiteY34" fmla="*/ 0 h 5645151"/>
              <a:gd name="connsiteX35" fmla="*/ 370959 w 4603567"/>
              <a:gd name="connsiteY35" fmla="*/ 0 h 5645151"/>
              <a:gd name="connsiteX36" fmla="*/ 741918 w 4603567"/>
              <a:gd name="connsiteY36" fmla="*/ 352367 h 5645151"/>
              <a:gd name="connsiteX37" fmla="*/ 741918 w 4603567"/>
              <a:gd name="connsiteY37" fmla="*/ 5292784 h 5645151"/>
              <a:gd name="connsiteX38" fmla="*/ 370959 w 4603567"/>
              <a:gd name="connsiteY38" fmla="*/ 5645151 h 5645151"/>
              <a:gd name="connsiteX39" fmla="*/ 0 w 4603567"/>
              <a:gd name="connsiteY39" fmla="*/ 5292784 h 5645151"/>
              <a:gd name="connsiteX40" fmla="*/ 0 w 4603567"/>
              <a:gd name="connsiteY40" fmla="*/ 352367 h 5645151"/>
              <a:gd name="connsiteX41" fmla="*/ 370959 w 4603567"/>
              <a:gd name="connsiteY41" fmla="*/ 0 h 5645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603567" h="5645151">
                <a:moveTo>
                  <a:pt x="4232608" y="0"/>
                </a:moveTo>
                <a:cubicBezTo>
                  <a:pt x="4436655" y="0"/>
                  <a:pt x="4603567" y="158548"/>
                  <a:pt x="4603567" y="352368"/>
                </a:cubicBezTo>
                <a:lnTo>
                  <a:pt x="4603567" y="5292784"/>
                </a:lnTo>
                <a:cubicBezTo>
                  <a:pt x="4603567" y="5486604"/>
                  <a:pt x="4436655" y="5645151"/>
                  <a:pt x="4232608" y="5645151"/>
                </a:cubicBezTo>
                <a:cubicBezTo>
                  <a:pt x="4028561" y="5645151"/>
                  <a:pt x="3861649" y="5486604"/>
                  <a:pt x="3861649" y="5292784"/>
                </a:cubicBezTo>
                <a:lnTo>
                  <a:pt x="3861649" y="352368"/>
                </a:lnTo>
                <a:cubicBezTo>
                  <a:pt x="3861649" y="158548"/>
                  <a:pt x="4028561" y="0"/>
                  <a:pt x="4232608" y="0"/>
                </a:cubicBezTo>
                <a:close/>
                <a:moveTo>
                  <a:pt x="3460612" y="0"/>
                </a:moveTo>
                <a:cubicBezTo>
                  <a:pt x="3664658" y="0"/>
                  <a:pt x="3831571" y="158545"/>
                  <a:pt x="3831571" y="352361"/>
                </a:cubicBezTo>
                <a:lnTo>
                  <a:pt x="3831571" y="4215241"/>
                </a:lnTo>
                <a:cubicBezTo>
                  <a:pt x="3831571" y="4408694"/>
                  <a:pt x="3664658" y="4567238"/>
                  <a:pt x="3460612" y="4567238"/>
                </a:cubicBezTo>
                <a:cubicBezTo>
                  <a:pt x="3256565" y="4567238"/>
                  <a:pt x="3089653" y="4408694"/>
                  <a:pt x="3089653" y="4215241"/>
                </a:cubicBezTo>
                <a:lnTo>
                  <a:pt x="3089653" y="352361"/>
                </a:lnTo>
                <a:cubicBezTo>
                  <a:pt x="3089653" y="158545"/>
                  <a:pt x="3256565" y="0"/>
                  <a:pt x="3460612" y="0"/>
                </a:cubicBezTo>
                <a:close/>
                <a:moveTo>
                  <a:pt x="2688617" y="0"/>
                </a:moveTo>
                <a:cubicBezTo>
                  <a:pt x="2892663" y="0"/>
                  <a:pt x="3059576" y="158548"/>
                  <a:pt x="3059576" y="352368"/>
                </a:cubicBezTo>
                <a:lnTo>
                  <a:pt x="3059576" y="5292784"/>
                </a:lnTo>
                <a:cubicBezTo>
                  <a:pt x="3059576" y="5486604"/>
                  <a:pt x="2892663" y="5645151"/>
                  <a:pt x="2688617" y="5645151"/>
                </a:cubicBezTo>
                <a:cubicBezTo>
                  <a:pt x="2484570" y="5645151"/>
                  <a:pt x="2317658" y="5486604"/>
                  <a:pt x="2317658" y="5292784"/>
                </a:cubicBezTo>
                <a:lnTo>
                  <a:pt x="2317658" y="352368"/>
                </a:lnTo>
                <a:cubicBezTo>
                  <a:pt x="2317658" y="158548"/>
                  <a:pt x="2484570" y="0"/>
                  <a:pt x="2688617" y="0"/>
                </a:cubicBezTo>
                <a:close/>
                <a:moveTo>
                  <a:pt x="1915785" y="0"/>
                </a:moveTo>
                <a:cubicBezTo>
                  <a:pt x="2119372" y="0"/>
                  <a:pt x="2285909" y="158551"/>
                  <a:pt x="2285909" y="352375"/>
                </a:cubicBezTo>
                <a:lnTo>
                  <a:pt x="2285909" y="4651426"/>
                </a:lnTo>
                <a:cubicBezTo>
                  <a:pt x="2285909" y="4845251"/>
                  <a:pt x="2119372" y="5003801"/>
                  <a:pt x="1915785" y="5003801"/>
                </a:cubicBezTo>
                <a:cubicBezTo>
                  <a:pt x="1712198" y="5003801"/>
                  <a:pt x="1545662" y="4845251"/>
                  <a:pt x="1545662" y="4651426"/>
                </a:cubicBezTo>
                <a:lnTo>
                  <a:pt x="1545662" y="352375"/>
                </a:lnTo>
                <a:cubicBezTo>
                  <a:pt x="1545662" y="158551"/>
                  <a:pt x="1712198" y="0"/>
                  <a:pt x="1915785" y="0"/>
                </a:cubicBezTo>
                <a:close/>
                <a:moveTo>
                  <a:pt x="1143789" y="0"/>
                </a:moveTo>
                <a:cubicBezTo>
                  <a:pt x="1347376" y="0"/>
                  <a:pt x="1513913" y="158575"/>
                  <a:pt x="1513913" y="352429"/>
                </a:cubicBezTo>
                <a:lnTo>
                  <a:pt x="1513913" y="4151310"/>
                </a:lnTo>
                <a:cubicBezTo>
                  <a:pt x="1513913" y="4345164"/>
                  <a:pt x="1347376" y="4503738"/>
                  <a:pt x="1143789" y="4503738"/>
                </a:cubicBezTo>
                <a:cubicBezTo>
                  <a:pt x="940202" y="4503738"/>
                  <a:pt x="773666" y="4345164"/>
                  <a:pt x="773666" y="4151310"/>
                </a:cubicBezTo>
                <a:lnTo>
                  <a:pt x="773666" y="352429"/>
                </a:lnTo>
                <a:cubicBezTo>
                  <a:pt x="773666" y="158575"/>
                  <a:pt x="940202" y="0"/>
                  <a:pt x="1143789" y="0"/>
                </a:cubicBezTo>
                <a:close/>
                <a:moveTo>
                  <a:pt x="370959" y="0"/>
                </a:moveTo>
                <a:cubicBezTo>
                  <a:pt x="575005" y="0"/>
                  <a:pt x="741918" y="158547"/>
                  <a:pt x="741918" y="352367"/>
                </a:cubicBezTo>
                <a:lnTo>
                  <a:pt x="741918" y="5292784"/>
                </a:lnTo>
                <a:cubicBezTo>
                  <a:pt x="741918" y="5486604"/>
                  <a:pt x="575005" y="5645151"/>
                  <a:pt x="370959" y="5645151"/>
                </a:cubicBezTo>
                <a:cubicBezTo>
                  <a:pt x="166912" y="5645151"/>
                  <a:pt x="0" y="5486604"/>
                  <a:pt x="0" y="5292784"/>
                </a:cubicBezTo>
                <a:lnTo>
                  <a:pt x="0" y="352367"/>
                </a:lnTo>
                <a:cubicBezTo>
                  <a:pt x="0" y="158547"/>
                  <a:pt x="166912" y="0"/>
                  <a:pt x="370959" y="0"/>
                </a:cubicBezTo>
                <a:close/>
              </a:path>
            </a:pathLst>
          </a:custGeom>
          <a:ln>
            <a:noFill/>
          </a:ln>
        </p:spPr>
        <p:txBody>
          <a:bodyPr wrap="square">
            <a:noAutofit/>
          </a:bodyPr>
          <a:lstStyle>
            <a:lvl1pPr>
              <a:defRPr sz="1500">
                <a:solidFill>
                  <a:srgbClr val="00B0F0"/>
                </a:solidFill>
              </a:defRPr>
            </a:lvl1pPr>
          </a:lstStyle>
          <a:p>
            <a:r>
              <a:rPr lang="en-US" smtClean="0"/>
              <a:t>Click icon to add picture</a:t>
            </a:r>
            <a:endParaRPr lang="id-ID"/>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icture Placeholder 8"/>
          <p:cNvSpPr>
            <a:spLocks noGrp="1"/>
          </p:cNvSpPr>
          <p:nvPr>
            <p:ph type="pic" sz="quarter" idx="11"/>
          </p:nvPr>
        </p:nvSpPr>
        <p:spPr>
          <a:xfrm>
            <a:off x="3534506" y="3157330"/>
            <a:ext cx="3640017" cy="3384147"/>
          </a:xfrm>
          <a:custGeom>
            <a:avLst/>
            <a:gdLst>
              <a:gd name="connsiteX0" fmla="*/ 0 w 6135757"/>
              <a:gd name="connsiteY0" fmla="*/ 0 h 3472070"/>
              <a:gd name="connsiteX1" fmla="*/ 6135757 w 6135757"/>
              <a:gd name="connsiteY1" fmla="*/ 0 h 3472070"/>
              <a:gd name="connsiteX2" fmla="*/ 6135757 w 6135757"/>
              <a:gd name="connsiteY2" fmla="*/ 3472070 h 3472070"/>
              <a:gd name="connsiteX3" fmla="*/ 0 w 6135757"/>
              <a:gd name="connsiteY3" fmla="*/ 3472070 h 3472070"/>
            </a:gdLst>
            <a:ahLst/>
            <a:cxnLst>
              <a:cxn ang="0">
                <a:pos x="connsiteX0" y="connsiteY0"/>
              </a:cxn>
              <a:cxn ang="0">
                <a:pos x="connsiteX1" y="connsiteY1"/>
              </a:cxn>
              <a:cxn ang="0">
                <a:pos x="connsiteX2" y="connsiteY2"/>
              </a:cxn>
              <a:cxn ang="0">
                <a:pos x="connsiteX3" y="connsiteY3"/>
              </a:cxn>
            </a:cxnLst>
            <a:rect l="l" t="t" r="r" b="b"/>
            <a:pathLst>
              <a:path w="6135757" h="3472070">
                <a:moveTo>
                  <a:pt x="0" y="0"/>
                </a:moveTo>
                <a:lnTo>
                  <a:pt x="6135757" y="0"/>
                </a:lnTo>
                <a:lnTo>
                  <a:pt x="6135757" y="3472070"/>
                </a:lnTo>
                <a:lnTo>
                  <a:pt x="0" y="3472070"/>
                </a:lnTo>
                <a:close/>
              </a:path>
            </a:pathLst>
          </a:custGeom>
        </p:spPr>
        <p:txBody>
          <a:bodyPr wrap="square">
            <a:noAutofit/>
          </a:bodyPr>
          <a:lstStyle>
            <a:lvl1pPr>
              <a:defRPr sz="1800"/>
            </a:lvl1pPr>
          </a:lstStyle>
          <a:p>
            <a:endParaRPr lang="en-US" dirty="0"/>
          </a:p>
        </p:txBody>
      </p:sp>
      <p:sp>
        <p:nvSpPr>
          <p:cNvPr id="7" name="Picture Placeholder 13"/>
          <p:cNvSpPr>
            <a:spLocks noGrp="1"/>
          </p:cNvSpPr>
          <p:nvPr>
            <p:ph type="pic" sz="quarter" idx="12"/>
          </p:nvPr>
        </p:nvSpPr>
        <p:spPr>
          <a:xfrm>
            <a:off x="422032" y="422030"/>
            <a:ext cx="3604844" cy="3300188"/>
          </a:xfrm>
          <a:custGeom>
            <a:avLst/>
            <a:gdLst>
              <a:gd name="connsiteX0" fmla="*/ 0 w 4251018"/>
              <a:gd name="connsiteY0" fmla="*/ 0 h 3300188"/>
              <a:gd name="connsiteX1" fmla="*/ 4251018 w 4251018"/>
              <a:gd name="connsiteY1" fmla="*/ 0 h 3300188"/>
              <a:gd name="connsiteX2" fmla="*/ 4251018 w 4251018"/>
              <a:gd name="connsiteY2" fmla="*/ 2612207 h 3300188"/>
              <a:gd name="connsiteX3" fmla="*/ 3550819 w 4251018"/>
              <a:gd name="connsiteY3" fmla="*/ 2612207 h 3300188"/>
              <a:gd name="connsiteX4" fmla="*/ 3550819 w 4251018"/>
              <a:gd name="connsiteY4" fmla="*/ 3300188 h 3300188"/>
              <a:gd name="connsiteX5" fmla="*/ 0 w 4251018"/>
              <a:gd name="connsiteY5" fmla="*/ 3300188 h 330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1018" h="3300188">
                <a:moveTo>
                  <a:pt x="0" y="0"/>
                </a:moveTo>
                <a:lnTo>
                  <a:pt x="4251018" y="0"/>
                </a:lnTo>
                <a:lnTo>
                  <a:pt x="4251018" y="2612207"/>
                </a:lnTo>
                <a:lnTo>
                  <a:pt x="3550819" y="2612207"/>
                </a:lnTo>
                <a:lnTo>
                  <a:pt x="3550819" y="3300188"/>
                </a:lnTo>
                <a:lnTo>
                  <a:pt x="0" y="3300188"/>
                </a:lnTo>
                <a:close/>
              </a:path>
            </a:pathLst>
          </a:custGeom>
        </p:spPr>
        <p:txBody>
          <a:bodyPr wrap="square">
            <a:noAutofit/>
          </a:bodyPr>
          <a:lstStyle/>
          <a:p>
            <a:endParaRPr 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7"/>
          <p:cNvSpPr>
            <a:spLocks noGrp="1"/>
          </p:cNvSpPr>
          <p:nvPr>
            <p:ph type="pic" sz="quarter" idx="10"/>
          </p:nvPr>
        </p:nvSpPr>
        <p:spPr>
          <a:xfrm>
            <a:off x="6976534" y="3928533"/>
            <a:ext cx="2235200" cy="2235200"/>
          </a:xfrm>
          <a:custGeom>
            <a:avLst/>
            <a:gdLst>
              <a:gd name="connsiteX0" fmla="*/ 0 w 2235200"/>
              <a:gd name="connsiteY0" fmla="*/ 0 h 2235200"/>
              <a:gd name="connsiteX1" fmla="*/ 2235200 w 2235200"/>
              <a:gd name="connsiteY1" fmla="*/ 0 h 2235200"/>
              <a:gd name="connsiteX2" fmla="*/ 2235200 w 2235200"/>
              <a:gd name="connsiteY2" fmla="*/ 2235200 h 2235200"/>
              <a:gd name="connsiteX3" fmla="*/ 0 w 2235200"/>
              <a:gd name="connsiteY3" fmla="*/ 2235200 h 2235200"/>
            </a:gdLst>
            <a:ahLst/>
            <a:cxnLst>
              <a:cxn ang="0">
                <a:pos x="connsiteX0" y="connsiteY0"/>
              </a:cxn>
              <a:cxn ang="0">
                <a:pos x="connsiteX1" y="connsiteY1"/>
              </a:cxn>
              <a:cxn ang="0">
                <a:pos x="connsiteX2" y="connsiteY2"/>
              </a:cxn>
              <a:cxn ang="0">
                <a:pos x="connsiteX3" y="connsiteY3"/>
              </a:cxn>
            </a:cxnLst>
            <a:rect l="l" t="t" r="r" b="b"/>
            <a:pathLst>
              <a:path w="2235200" h="2235200">
                <a:moveTo>
                  <a:pt x="0" y="0"/>
                </a:moveTo>
                <a:lnTo>
                  <a:pt x="2235200" y="0"/>
                </a:lnTo>
                <a:lnTo>
                  <a:pt x="2235200" y="2235200"/>
                </a:lnTo>
                <a:lnTo>
                  <a:pt x="0" y="2235200"/>
                </a:lnTo>
                <a:close/>
              </a:path>
            </a:pathLst>
          </a:custGeom>
        </p:spPr>
        <p:txBody>
          <a:bodyPr wrap="square">
            <a:noAutofit/>
          </a:bodyPr>
          <a:lstStyle>
            <a:lvl1pPr>
              <a:defRPr sz="1800"/>
            </a:lvl1pPr>
          </a:lstStyle>
          <a:p>
            <a:endParaRPr lang="en-US"/>
          </a:p>
        </p:txBody>
      </p:sp>
      <p:sp>
        <p:nvSpPr>
          <p:cNvPr id="7" name="Picture Placeholder 8"/>
          <p:cNvSpPr>
            <a:spLocks noGrp="1"/>
          </p:cNvSpPr>
          <p:nvPr>
            <p:ph type="pic" sz="quarter" idx="11"/>
          </p:nvPr>
        </p:nvSpPr>
        <p:spPr>
          <a:xfrm>
            <a:off x="9211734" y="1693333"/>
            <a:ext cx="2235200" cy="2235200"/>
          </a:xfrm>
          <a:custGeom>
            <a:avLst/>
            <a:gdLst>
              <a:gd name="connsiteX0" fmla="*/ 0 w 2235200"/>
              <a:gd name="connsiteY0" fmla="*/ 0 h 2235200"/>
              <a:gd name="connsiteX1" fmla="*/ 2235200 w 2235200"/>
              <a:gd name="connsiteY1" fmla="*/ 0 h 2235200"/>
              <a:gd name="connsiteX2" fmla="*/ 2235200 w 2235200"/>
              <a:gd name="connsiteY2" fmla="*/ 2235200 h 2235200"/>
              <a:gd name="connsiteX3" fmla="*/ 0 w 2235200"/>
              <a:gd name="connsiteY3" fmla="*/ 2235200 h 2235200"/>
            </a:gdLst>
            <a:ahLst/>
            <a:cxnLst>
              <a:cxn ang="0">
                <a:pos x="connsiteX0" y="connsiteY0"/>
              </a:cxn>
              <a:cxn ang="0">
                <a:pos x="connsiteX1" y="connsiteY1"/>
              </a:cxn>
              <a:cxn ang="0">
                <a:pos x="connsiteX2" y="connsiteY2"/>
              </a:cxn>
              <a:cxn ang="0">
                <a:pos x="connsiteX3" y="connsiteY3"/>
              </a:cxn>
            </a:cxnLst>
            <a:rect l="l" t="t" r="r" b="b"/>
            <a:pathLst>
              <a:path w="2235200" h="2235200">
                <a:moveTo>
                  <a:pt x="0" y="0"/>
                </a:moveTo>
                <a:lnTo>
                  <a:pt x="2235200" y="0"/>
                </a:lnTo>
                <a:lnTo>
                  <a:pt x="2235200" y="2235200"/>
                </a:lnTo>
                <a:lnTo>
                  <a:pt x="0" y="2235200"/>
                </a:lnTo>
                <a:close/>
              </a:path>
            </a:pathLst>
          </a:custGeom>
        </p:spPr>
        <p:txBody>
          <a:bodyPr wrap="square">
            <a:noAutofit/>
          </a:bodyPr>
          <a:lstStyle>
            <a:lvl1pPr>
              <a:defRPr sz="1800"/>
            </a:lvl1pPr>
          </a:lstStyle>
          <a:p>
            <a:endParaRPr lang="en-US"/>
          </a:p>
        </p:txBody>
      </p:sp>
      <p:sp>
        <p:nvSpPr>
          <p:cNvPr id="8" name="Picture Placeholder 14"/>
          <p:cNvSpPr>
            <a:spLocks noGrp="1"/>
          </p:cNvSpPr>
          <p:nvPr>
            <p:ph type="pic" sz="quarter" idx="12"/>
          </p:nvPr>
        </p:nvSpPr>
        <p:spPr>
          <a:xfrm>
            <a:off x="6976534" y="0"/>
            <a:ext cx="2235200" cy="3928533"/>
          </a:xfrm>
          <a:custGeom>
            <a:avLst/>
            <a:gdLst>
              <a:gd name="connsiteX0" fmla="*/ 0 w 2235200"/>
              <a:gd name="connsiteY0" fmla="*/ 0 h 3810000"/>
              <a:gd name="connsiteX1" fmla="*/ 2235200 w 2235200"/>
              <a:gd name="connsiteY1" fmla="*/ 0 h 3810000"/>
              <a:gd name="connsiteX2" fmla="*/ 2235200 w 2235200"/>
              <a:gd name="connsiteY2" fmla="*/ 3810000 h 3810000"/>
              <a:gd name="connsiteX3" fmla="*/ 0 w 2235200"/>
              <a:gd name="connsiteY3" fmla="*/ 3810000 h 3810000"/>
            </a:gdLst>
            <a:ahLst/>
            <a:cxnLst>
              <a:cxn ang="0">
                <a:pos x="connsiteX0" y="connsiteY0"/>
              </a:cxn>
              <a:cxn ang="0">
                <a:pos x="connsiteX1" y="connsiteY1"/>
              </a:cxn>
              <a:cxn ang="0">
                <a:pos x="connsiteX2" y="connsiteY2"/>
              </a:cxn>
              <a:cxn ang="0">
                <a:pos x="connsiteX3" y="connsiteY3"/>
              </a:cxn>
            </a:cxnLst>
            <a:rect l="l" t="t" r="r" b="b"/>
            <a:pathLst>
              <a:path w="2235200" h="3810000">
                <a:moveTo>
                  <a:pt x="0" y="0"/>
                </a:moveTo>
                <a:lnTo>
                  <a:pt x="2235200" y="0"/>
                </a:lnTo>
                <a:lnTo>
                  <a:pt x="2235200" y="3810000"/>
                </a:lnTo>
                <a:lnTo>
                  <a:pt x="0" y="3810000"/>
                </a:lnTo>
                <a:close/>
              </a:path>
            </a:pathLst>
          </a:custGeom>
        </p:spPr>
        <p:txBody>
          <a:bodyPr wrap="square">
            <a:noAutofit/>
          </a:bodyPr>
          <a:lstStyle/>
          <a:p>
            <a:endParaRPr lang="en-US"/>
          </a:p>
        </p:txBody>
      </p:sp>
      <p:sp>
        <p:nvSpPr>
          <p:cNvPr id="9" name="Picture Placeholder 15"/>
          <p:cNvSpPr>
            <a:spLocks noGrp="1"/>
          </p:cNvSpPr>
          <p:nvPr>
            <p:ph type="pic" sz="quarter" idx="13"/>
          </p:nvPr>
        </p:nvSpPr>
        <p:spPr>
          <a:xfrm>
            <a:off x="9211734" y="3928534"/>
            <a:ext cx="2235200" cy="2929467"/>
          </a:xfrm>
          <a:custGeom>
            <a:avLst/>
            <a:gdLst>
              <a:gd name="connsiteX0" fmla="*/ 0 w 2235200"/>
              <a:gd name="connsiteY0" fmla="*/ 0 h 2929467"/>
              <a:gd name="connsiteX1" fmla="*/ 2235200 w 2235200"/>
              <a:gd name="connsiteY1" fmla="*/ 0 h 2929467"/>
              <a:gd name="connsiteX2" fmla="*/ 2235200 w 2235200"/>
              <a:gd name="connsiteY2" fmla="*/ 2929467 h 2929467"/>
              <a:gd name="connsiteX3" fmla="*/ 0 w 2235200"/>
              <a:gd name="connsiteY3" fmla="*/ 2929467 h 2929467"/>
            </a:gdLst>
            <a:ahLst/>
            <a:cxnLst>
              <a:cxn ang="0">
                <a:pos x="connsiteX0" y="connsiteY0"/>
              </a:cxn>
              <a:cxn ang="0">
                <a:pos x="connsiteX1" y="connsiteY1"/>
              </a:cxn>
              <a:cxn ang="0">
                <a:pos x="connsiteX2" y="connsiteY2"/>
              </a:cxn>
              <a:cxn ang="0">
                <a:pos x="connsiteX3" y="connsiteY3"/>
              </a:cxn>
            </a:cxnLst>
            <a:rect l="l" t="t" r="r" b="b"/>
            <a:pathLst>
              <a:path w="2235200" h="2929467">
                <a:moveTo>
                  <a:pt x="0" y="0"/>
                </a:moveTo>
                <a:lnTo>
                  <a:pt x="2235200" y="0"/>
                </a:lnTo>
                <a:lnTo>
                  <a:pt x="2235200" y="2929467"/>
                </a:lnTo>
                <a:lnTo>
                  <a:pt x="0" y="2929467"/>
                </a:lnTo>
                <a:close/>
              </a:path>
            </a:pathLst>
          </a:custGeom>
        </p:spPr>
        <p:txBody>
          <a:bodyPr wrap="square">
            <a:noAutofit/>
          </a:bodyPr>
          <a:lstStyle/>
          <a:p>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p:spPr>
        <p:txBody>
          <a:bodyPr/>
          <a:lstStyle/>
          <a:p>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stretch>
            <a:fillRect/>
          </a:stretch>
        </p:blipFill>
        <p:spPr>
          <a:xfrm>
            <a:off x="7141028" y="315743"/>
            <a:ext cx="4934857" cy="8158786"/>
          </a:xfrm>
          <a:prstGeom prst="rect">
            <a:avLst/>
          </a:prstGeom>
        </p:spPr>
      </p:pic>
      <p:sp>
        <p:nvSpPr>
          <p:cNvPr id="7" name="Picture Placeholder 5"/>
          <p:cNvSpPr>
            <a:spLocks noGrp="1"/>
          </p:cNvSpPr>
          <p:nvPr>
            <p:ph type="pic" sz="quarter" idx="10"/>
          </p:nvPr>
        </p:nvSpPr>
        <p:spPr>
          <a:xfrm>
            <a:off x="7886700" y="1219200"/>
            <a:ext cx="3340100" cy="5595938"/>
          </a:xfrm>
        </p:spPr>
        <p:txBody>
          <a:bodyPr/>
          <a:lstStyle/>
          <a:p>
            <a:endParaRPr lang="id-ID"/>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10" name="Rectangle 9"/>
          <p:cNvSpPr/>
          <p:nvPr userDrawn="1"/>
        </p:nvSpPr>
        <p:spPr>
          <a:xfrm>
            <a:off x="0" y="2080591"/>
            <a:ext cx="12192000" cy="2411896"/>
          </a:xfrm>
          <a:prstGeom prst="rect">
            <a:avLst/>
          </a:prstGeom>
          <a:solidFill>
            <a:srgbClr val="88D5FC"/>
          </a:solidFill>
          <a:ln w="57150">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latin typeface="微软雅黑 Light" panose="020B0502040204020203" pitchFamily="34" charset="-122"/>
              <a:ea typeface="微软雅黑 Light" panose="020B0502040204020203" pitchFamily="34" charset="-122"/>
              <a:cs typeface="NHL Ducks" panose="02000500000000000000" charset="0"/>
            </a:endParaRPr>
          </a:p>
        </p:txBody>
      </p:sp>
      <p:grpSp>
        <p:nvGrpSpPr>
          <p:cNvPr id="7" name="Group 6"/>
          <p:cNvGrpSpPr/>
          <p:nvPr userDrawn="1"/>
        </p:nvGrpSpPr>
        <p:grpSpPr>
          <a:xfrm flipH="1">
            <a:off x="7643733" y="717193"/>
            <a:ext cx="2757566" cy="5325227"/>
            <a:chOff x="3739073" y="951230"/>
            <a:chExt cx="1665853" cy="3421380"/>
          </a:xfrm>
        </p:grpSpPr>
        <p:pic>
          <p:nvPicPr>
            <p:cNvPr id="8" name="Picture 7"/>
            <p:cNvPicPr>
              <a:picLocks noChangeAspect="1"/>
            </p:cNvPicPr>
            <p:nvPr/>
          </p:nvPicPr>
          <p:blipFill>
            <a:blip r:embed="rId2" cstate="screen"/>
            <a:stretch>
              <a:fillRect/>
            </a:stretch>
          </p:blipFill>
          <p:spPr>
            <a:xfrm>
              <a:off x="3739073" y="951230"/>
              <a:ext cx="1665853" cy="3421380"/>
            </a:xfrm>
            <a:prstGeom prst="rect">
              <a:avLst/>
            </a:prstGeom>
          </p:spPr>
        </p:pic>
        <p:sp>
          <p:nvSpPr>
            <p:cNvPr id="9" name="Rectangle 8"/>
            <p:cNvSpPr/>
            <p:nvPr/>
          </p:nvSpPr>
          <p:spPr>
            <a:xfrm>
              <a:off x="3850640" y="1361440"/>
              <a:ext cx="1442720" cy="2560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MS UI Gothic" panose="020B0600070205080204" charset="-128"/>
                <a:ea typeface="MS UI Gothic" panose="020B0600070205080204" charset="-128"/>
              </a:endParaRPr>
            </a:p>
          </p:txBody>
        </p:sp>
      </p:grpSp>
      <p:sp>
        <p:nvSpPr>
          <p:cNvPr id="6" name="Picture Placeholder 8"/>
          <p:cNvSpPr>
            <a:spLocks noGrp="1"/>
          </p:cNvSpPr>
          <p:nvPr>
            <p:ph type="pic" sz="quarter" idx="10"/>
          </p:nvPr>
        </p:nvSpPr>
        <p:spPr>
          <a:xfrm>
            <a:off x="7828414" y="1355725"/>
            <a:ext cx="2388736" cy="3984625"/>
          </a:xfrm>
          <a:prstGeom prst="rect">
            <a:avLst/>
          </a:prstGeom>
        </p:spPr>
        <p:txBody>
          <a:bodyPr/>
          <a:lstStyle/>
          <a:p>
            <a:endParaRPr lang="en-US"/>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6" name="Picture Placeholder 6"/>
          <p:cNvSpPr>
            <a:spLocks noGrp="1"/>
          </p:cNvSpPr>
          <p:nvPr>
            <p:ph type="pic" sz="quarter" idx="10"/>
          </p:nvPr>
        </p:nvSpPr>
        <p:spPr>
          <a:xfrm>
            <a:off x="8577942" y="957263"/>
            <a:ext cx="2757487" cy="4773930"/>
          </a:xfrm>
        </p:spPr>
        <p:txBody>
          <a:bodyPr/>
          <a:lstStyle/>
          <a:p>
            <a:endParaRPr lang="id-ID"/>
          </a:p>
        </p:txBody>
      </p:sp>
      <p:sp>
        <p:nvSpPr>
          <p:cNvPr id="7" name="Picture Placeholder 8"/>
          <p:cNvSpPr>
            <a:spLocks noGrp="1"/>
          </p:cNvSpPr>
          <p:nvPr>
            <p:ph type="pic" sz="quarter" idx="11"/>
          </p:nvPr>
        </p:nvSpPr>
        <p:spPr>
          <a:xfrm>
            <a:off x="6022749" y="957263"/>
            <a:ext cx="2497137" cy="2352675"/>
          </a:xfrm>
        </p:spPr>
        <p:txBody>
          <a:bodyPr/>
          <a:lstStyle/>
          <a:p>
            <a:endParaRPr lang="id-ID"/>
          </a:p>
        </p:txBody>
      </p:sp>
      <p:sp>
        <p:nvSpPr>
          <p:cNvPr id="8" name="Picture Placeholder 8"/>
          <p:cNvSpPr>
            <a:spLocks noGrp="1"/>
          </p:cNvSpPr>
          <p:nvPr>
            <p:ph type="pic" sz="quarter" idx="12"/>
          </p:nvPr>
        </p:nvSpPr>
        <p:spPr>
          <a:xfrm>
            <a:off x="6022749" y="3378518"/>
            <a:ext cx="2497137" cy="2352675"/>
          </a:xfrm>
        </p:spPr>
        <p:txBody>
          <a:bodyPr/>
          <a:lstStyle/>
          <a:p>
            <a:endParaRPr lang="id-ID"/>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6" name="Picture Placeholder 3"/>
          <p:cNvSpPr>
            <a:spLocks noGrp="1"/>
          </p:cNvSpPr>
          <p:nvPr>
            <p:ph type="pic" sz="quarter" idx="10"/>
          </p:nvPr>
        </p:nvSpPr>
        <p:spPr>
          <a:xfrm>
            <a:off x="8806090" y="561449"/>
            <a:ext cx="2887663" cy="5713557"/>
          </a:xfrm>
          <a:prstGeom prst="rect">
            <a:avLst/>
          </a:prstGeom>
        </p:spPr>
        <p:txBody>
          <a:bodyPr/>
          <a:lstStyle/>
          <a:p>
            <a:endParaRPr lang="id-ID"/>
          </a:p>
        </p:txBody>
      </p:sp>
      <p:sp>
        <p:nvSpPr>
          <p:cNvPr id="7" name="Picture Placeholder 5"/>
          <p:cNvSpPr>
            <a:spLocks noGrp="1"/>
          </p:cNvSpPr>
          <p:nvPr>
            <p:ph type="pic" sz="quarter" idx="11"/>
          </p:nvPr>
        </p:nvSpPr>
        <p:spPr>
          <a:xfrm>
            <a:off x="581025" y="3387344"/>
            <a:ext cx="5021489" cy="2887662"/>
          </a:xfrm>
          <a:prstGeom prst="rect">
            <a:avLst/>
          </a:prstGeom>
        </p:spPr>
        <p:txBody>
          <a:bodyPr/>
          <a:lstStyle/>
          <a:p>
            <a:endParaRPr lang="id-ID"/>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6" name="Picture Placeholder 9"/>
          <p:cNvSpPr>
            <a:spLocks noGrp="1"/>
          </p:cNvSpPr>
          <p:nvPr>
            <p:ph type="pic" sz="quarter" idx="11"/>
          </p:nvPr>
        </p:nvSpPr>
        <p:spPr>
          <a:xfrm>
            <a:off x="0" y="0"/>
            <a:ext cx="12282488" cy="3495676"/>
          </a:xfrm>
          <a:custGeom>
            <a:avLst/>
            <a:gdLst>
              <a:gd name="connsiteX0" fmla="*/ 0 w 12282488"/>
              <a:gd name="connsiteY0" fmla="*/ 0 h 3495676"/>
              <a:gd name="connsiteX1" fmla="*/ 12270504 w 12282488"/>
              <a:gd name="connsiteY1" fmla="*/ 0 h 3495676"/>
              <a:gd name="connsiteX2" fmla="*/ 12282488 w 12282488"/>
              <a:gd name="connsiteY2" fmla="*/ 3495676 h 3495676"/>
              <a:gd name="connsiteX3" fmla="*/ 9062064 w 12282488"/>
              <a:gd name="connsiteY3" fmla="*/ 2798282 h 3495676"/>
              <a:gd name="connsiteX4" fmla="*/ 9062064 w 12282488"/>
              <a:gd name="connsiteY4" fmla="*/ 3495676 h 3495676"/>
              <a:gd name="connsiteX5" fmla="*/ 6109838 w 12282488"/>
              <a:gd name="connsiteY5" fmla="*/ 2856329 h 3495676"/>
              <a:gd name="connsiteX6" fmla="*/ 6109838 w 12282488"/>
              <a:gd name="connsiteY6" fmla="*/ 3495676 h 3495676"/>
              <a:gd name="connsiteX7" fmla="*/ 2993552 w 12282488"/>
              <a:gd name="connsiteY7" fmla="*/ 2821087 h 3495676"/>
              <a:gd name="connsiteX8" fmla="*/ 2993552 w 12282488"/>
              <a:gd name="connsiteY8" fmla="*/ 3495676 h 3495676"/>
              <a:gd name="connsiteX9" fmla="*/ 0 w 12282488"/>
              <a:gd name="connsiteY9" fmla="*/ 2847622 h 34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82488" h="3495676">
                <a:moveTo>
                  <a:pt x="0" y="0"/>
                </a:moveTo>
                <a:lnTo>
                  <a:pt x="12270504" y="0"/>
                </a:lnTo>
                <a:cubicBezTo>
                  <a:pt x="12274636" y="1164673"/>
                  <a:pt x="12282488" y="2319809"/>
                  <a:pt x="12282488" y="3495676"/>
                </a:cubicBezTo>
                <a:lnTo>
                  <a:pt x="9062064" y="2798282"/>
                </a:lnTo>
                <a:lnTo>
                  <a:pt x="9062064" y="3495676"/>
                </a:lnTo>
                <a:lnTo>
                  <a:pt x="6109838" y="2856329"/>
                </a:lnTo>
                <a:lnTo>
                  <a:pt x="6109838" y="3495676"/>
                </a:lnTo>
                <a:lnTo>
                  <a:pt x="2993552" y="2821087"/>
                </a:lnTo>
                <a:lnTo>
                  <a:pt x="2993552" y="3495676"/>
                </a:lnTo>
                <a:lnTo>
                  <a:pt x="0" y="2847622"/>
                </a:lnTo>
                <a:close/>
              </a:path>
            </a:pathLst>
          </a:custGeom>
          <a:ln>
            <a:noFill/>
          </a:ln>
          <a:effectLst/>
        </p:spPr>
        <p:txBody>
          <a:bodyPr wrap="square">
            <a:noAutofit/>
          </a:bodyPr>
          <a:lstStyle>
            <a:lvl1pPr>
              <a:defRPr sz="1500">
                <a:solidFill>
                  <a:srgbClr val="00B0F0"/>
                </a:solidFill>
              </a:defRPr>
            </a:lvl1pPr>
          </a:lstStyle>
          <a:p>
            <a:r>
              <a:rPr lang="en-US" smtClean="0"/>
              <a:t>Click icon to add picture</a:t>
            </a:r>
            <a:endParaRPr lang="id-ID"/>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6" name="Picture Placeholder 3"/>
          <p:cNvSpPr>
            <a:spLocks noGrp="1"/>
          </p:cNvSpPr>
          <p:nvPr>
            <p:ph type="pic" sz="quarter" idx="11"/>
          </p:nvPr>
        </p:nvSpPr>
        <p:spPr>
          <a:xfrm>
            <a:off x="0" y="0"/>
            <a:ext cx="12282488" cy="3495676"/>
          </a:xfrm>
          <a:custGeom>
            <a:avLst/>
            <a:gdLst>
              <a:gd name="connsiteX0" fmla="*/ 11984 w 12282488"/>
              <a:gd name="connsiteY0" fmla="*/ 0 h 3495676"/>
              <a:gd name="connsiteX1" fmla="*/ 12282488 w 12282488"/>
              <a:gd name="connsiteY1" fmla="*/ 0 h 3495676"/>
              <a:gd name="connsiteX2" fmla="*/ 12282488 w 12282488"/>
              <a:gd name="connsiteY2" fmla="*/ 2847622 h 3495676"/>
              <a:gd name="connsiteX3" fmla="*/ 9288936 w 12282488"/>
              <a:gd name="connsiteY3" fmla="*/ 3495676 h 3495676"/>
              <a:gd name="connsiteX4" fmla="*/ 9288936 w 12282488"/>
              <a:gd name="connsiteY4" fmla="*/ 2821087 h 3495676"/>
              <a:gd name="connsiteX5" fmla="*/ 6172651 w 12282488"/>
              <a:gd name="connsiteY5" fmla="*/ 3495676 h 3495676"/>
              <a:gd name="connsiteX6" fmla="*/ 6172651 w 12282488"/>
              <a:gd name="connsiteY6" fmla="*/ 2856329 h 3495676"/>
              <a:gd name="connsiteX7" fmla="*/ 3220424 w 12282488"/>
              <a:gd name="connsiteY7" fmla="*/ 3495676 h 3495676"/>
              <a:gd name="connsiteX8" fmla="*/ 3220424 w 12282488"/>
              <a:gd name="connsiteY8" fmla="*/ 2798282 h 3495676"/>
              <a:gd name="connsiteX9" fmla="*/ 0 w 12282488"/>
              <a:gd name="connsiteY9" fmla="*/ 3495676 h 3495676"/>
              <a:gd name="connsiteX10" fmla="*/ 11984 w 12282488"/>
              <a:gd name="connsiteY10" fmla="*/ 0 h 34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82488" h="3495676">
                <a:moveTo>
                  <a:pt x="11984" y="0"/>
                </a:moveTo>
                <a:lnTo>
                  <a:pt x="12282488" y="0"/>
                </a:lnTo>
                <a:lnTo>
                  <a:pt x="12282488" y="2847622"/>
                </a:lnTo>
                <a:lnTo>
                  <a:pt x="9288936" y="3495676"/>
                </a:lnTo>
                <a:lnTo>
                  <a:pt x="9288936" y="2821087"/>
                </a:lnTo>
                <a:lnTo>
                  <a:pt x="6172651" y="3495676"/>
                </a:lnTo>
                <a:lnTo>
                  <a:pt x="6172651" y="2856329"/>
                </a:lnTo>
                <a:lnTo>
                  <a:pt x="3220424" y="3495676"/>
                </a:lnTo>
                <a:lnTo>
                  <a:pt x="3220424" y="2798282"/>
                </a:lnTo>
                <a:lnTo>
                  <a:pt x="0" y="3495676"/>
                </a:lnTo>
                <a:cubicBezTo>
                  <a:pt x="0" y="2319809"/>
                  <a:pt x="7852" y="1164673"/>
                  <a:pt x="11984" y="0"/>
                </a:cubicBezTo>
                <a:close/>
              </a:path>
            </a:pathLst>
          </a:custGeom>
          <a:ln>
            <a:noFill/>
          </a:ln>
        </p:spPr>
        <p:txBody>
          <a:bodyPr wrap="square">
            <a:noAutofit/>
          </a:bodyPr>
          <a:lstStyle>
            <a:lvl1pPr>
              <a:defRPr sz="1500">
                <a:solidFill>
                  <a:srgbClr val="00B0F0"/>
                </a:solidFill>
              </a:defRPr>
            </a:lvl1pPr>
          </a:lstStyle>
          <a:p>
            <a:r>
              <a:rPr lang="en-US" smtClean="0"/>
              <a:t>Click icon to add picture</a:t>
            </a:r>
            <a:endParaRPr lang="id-ID"/>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Picture Placeholder 29"/>
          <p:cNvSpPr>
            <a:spLocks noGrp="1"/>
          </p:cNvSpPr>
          <p:nvPr>
            <p:ph type="pic" sz="quarter" idx="10"/>
          </p:nvPr>
        </p:nvSpPr>
        <p:spPr>
          <a:xfrm>
            <a:off x="0" y="0"/>
            <a:ext cx="3676650" cy="6858000"/>
          </a:xfrm>
          <a:custGeom>
            <a:avLst/>
            <a:gdLst>
              <a:gd name="connsiteX0" fmla="*/ 0 w 3676650"/>
              <a:gd name="connsiteY0" fmla="*/ 0 h 6858000"/>
              <a:gd name="connsiteX1" fmla="*/ 3676650 w 3676650"/>
              <a:gd name="connsiteY1" fmla="*/ 0 h 6858000"/>
              <a:gd name="connsiteX2" fmla="*/ 3676650 w 3676650"/>
              <a:gd name="connsiteY2" fmla="*/ 6858000 h 6858000"/>
              <a:gd name="connsiteX3" fmla="*/ 0 w 36766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676650" h="6858000">
                <a:moveTo>
                  <a:pt x="0" y="0"/>
                </a:moveTo>
                <a:lnTo>
                  <a:pt x="3676650" y="0"/>
                </a:lnTo>
                <a:lnTo>
                  <a:pt x="3676650" y="6858000"/>
                </a:lnTo>
                <a:lnTo>
                  <a:pt x="0" y="6858000"/>
                </a:lnTo>
                <a:close/>
              </a:path>
            </a:pathLst>
          </a:custGeom>
        </p:spPr>
        <p:txBody>
          <a:bodyPr wrap="square">
            <a:noAutofit/>
          </a:bodyPr>
          <a:lstStyle/>
          <a:p>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818441" y="4967488"/>
            <a:ext cx="700562" cy="700562"/>
          </a:xfrm>
          <a:custGeom>
            <a:avLst/>
            <a:gdLst>
              <a:gd name="connsiteX0" fmla="*/ 350281 w 700562"/>
              <a:gd name="connsiteY0" fmla="*/ 0 h 700562"/>
              <a:gd name="connsiteX1" fmla="*/ 700562 w 700562"/>
              <a:gd name="connsiteY1" fmla="*/ 350281 h 700562"/>
              <a:gd name="connsiteX2" fmla="*/ 350281 w 700562"/>
              <a:gd name="connsiteY2" fmla="*/ 700562 h 700562"/>
              <a:gd name="connsiteX3" fmla="*/ 0 w 700562"/>
              <a:gd name="connsiteY3" fmla="*/ 350281 h 700562"/>
              <a:gd name="connsiteX4" fmla="*/ 350281 w 700562"/>
              <a:gd name="connsiteY4" fmla="*/ 0 h 700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562" h="700562">
                <a:moveTo>
                  <a:pt x="350281" y="0"/>
                </a:moveTo>
                <a:cubicBezTo>
                  <a:pt x="543736" y="0"/>
                  <a:pt x="700562" y="156826"/>
                  <a:pt x="700562" y="350281"/>
                </a:cubicBezTo>
                <a:cubicBezTo>
                  <a:pt x="700562" y="543736"/>
                  <a:pt x="543736" y="700562"/>
                  <a:pt x="350281" y="700562"/>
                </a:cubicBezTo>
                <a:cubicBezTo>
                  <a:pt x="156826" y="700562"/>
                  <a:pt x="0" y="543736"/>
                  <a:pt x="0" y="350281"/>
                </a:cubicBezTo>
                <a:cubicBezTo>
                  <a:pt x="0" y="156826"/>
                  <a:pt x="156826" y="0"/>
                  <a:pt x="350281" y="0"/>
                </a:cubicBezTo>
                <a:close/>
              </a:path>
            </a:pathLst>
          </a:custGeom>
        </p:spPr>
        <p:txBody>
          <a:bodyPr wrap="square">
            <a:noAutofit/>
          </a:bodyPr>
          <a:lstStyle>
            <a:lvl1pPr>
              <a:defRPr sz="800"/>
            </a:lvl1pPr>
          </a:lstStyle>
          <a:p>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icture Placeholder 7"/>
          <p:cNvSpPr>
            <a:spLocks noGrp="1"/>
          </p:cNvSpPr>
          <p:nvPr>
            <p:ph type="pic" sz="quarter" idx="10"/>
          </p:nvPr>
        </p:nvSpPr>
        <p:spPr>
          <a:xfrm>
            <a:off x="6654800" y="0"/>
            <a:ext cx="5537200" cy="6858000"/>
          </a:xfrm>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Picture Placeholder 3"/>
          <p:cNvSpPr>
            <a:spLocks noGrp="1"/>
          </p:cNvSpPr>
          <p:nvPr>
            <p:ph type="pic" sz="quarter" idx="10"/>
          </p:nvPr>
        </p:nvSpPr>
        <p:spPr>
          <a:xfrm>
            <a:off x="5486354" y="234950"/>
            <a:ext cx="6439481" cy="6388100"/>
          </a:xfrm>
          <a:prstGeom prst="rect">
            <a:avLst/>
          </a:prstGeom>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6" name="Picture Placeholder 4"/>
          <p:cNvSpPr>
            <a:spLocks noGrp="1"/>
          </p:cNvSpPr>
          <p:nvPr>
            <p:ph type="pic" sz="quarter" idx="10"/>
          </p:nvPr>
        </p:nvSpPr>
        <p:spPr>
          <a:xfrm>
            <a:off x="6464018" y="931136"/>
            <a:ext cx="5127638" cy="4988059"/>
          </a:xfrm>
          <a:custGeom>
            <a:avLst/>
            <a:gdLst>
              <a:gd name="connsiteX0" fmla="*/ 50543 w 5127638"/>
              <a:gd name="connsiteY0" fmla="*/ 4889703 h 4988059"/>
              <a:gd name="connsiteX1" fmla="*/ 33492 w 5127638"/>
              <a:gd name="connsiteY1" fmla="*/ 4900561 h 4988059"/>
              <a:gd name="connsiteX2" fmla="*/ 33290 w 5127638"/>
              <a:gd name="connsiteY2" fmla="*/ 4900693 h 4988059"/>
              <a:gd name="connsiteX3" fmla="*/ 28551 w 5127638"/>
              <a:gd name="connsiteY3" fmla="*/ 4899217 h 4988059"/>
              <a:gd name="connsiteX4" fmla="*/ 43519 w 5127638"/>
              <a:gd name="connsiteY4" fmla="*/ 4892156 h 4988059"/>
              <a:gd name="connsiteX5" fmla="*/ 50543 w 5127638"/>
              <a:gd name="connsiteY5" fmla="*/ 4889703 h 4988059"/>
              <a:gd name="connsiteX6" fmla="*/ 3748699 w 5127638"/>
              <a:gd name="connsiteY6" fmla="*/ 4762306 h 4988059"/>
              <a:gd name="connsiteX7" fmla="*/ 3748735 w 5127638"/>
              <a:gd name="connsiteY7" fmla="*/ 4778602 h 4988059"/>
              <a:gd name="connsiteX8" fmla="*/ 3740148 w 5127638"/>
              <a:gd name="connsiteY8" fmla="*/ 4765639 h 4988059"/>
              <a:gd name="connsiteX9" fmla="*/ 3748699 w 5127638"/>
              <a:gd name="connsiteY9" fmla="*/ 4762306 h 4988059"/>
              <a:gd name="connsiteX10" fmla="*/ 888858 w 5127638"/>
              <a:gd name="connsiteY10" fmla="*/ 4714804 h 4988059"/>
              <a:gd name="connsiteX11" fmla="*/ 888858 w 5127638"/>
              <a:gd name="connsiteY11" fmla="*/ 4714804 h 4988059"/>
              <a:gd name="connsiteX12" fmla="*/ 675279 w 5127638"/>
              <a:gd name="connsiteY12" fmla="*/ 4567336 h 4988059"/>
              <a:gd name="connsiteX13" fmla="*/ 660621 w 5127638"/>
              <a:gd name="connsiteY13" fmla="*/ 4578107 h 4988059"/>
              <a:gd name="connsiteX14" fmla="*/ 667134 w 5127638"/>
              <a:gd name="connsiteY14" fmla="*/ 4571573 h 4988059"/>
              <a:gd name="connsiteX15" fmla="*/ 670670 w 5127638"/>
              <a:gd name="connsiteY15" fmla="*/ 4569561 h 4988059"/>
              <a:gd name="connsiteX16" fmla="*/ 675279 w 5127638"/>
              <a:gd name="connsiteY16" fmla="*/ 4567336 h 4988059"/>
              <a:gd name="connsiteX17" fmla="*/ 1794405 w 5127638"/>
              <a:gd name="connsiteY17" fmla="*/ 4541419 h 4988059"/>
              <a:gd name="connsiteX18" fmla="*/ 1763570 w 5127638"/>
              <a:gd name="connsiteY18" fmla="*/ 4544254 h 4988059"/>
              <a:gd name="connsiteX19" fmla="*/ 1754458 w 5127638"/>
              <a:gd name="connsiteY19" fmla="*/ 4575497 h 4988059"/>
              <a:gd name="connsiteX20" fmla="*/ 1753359 w 5127638"/>
              <a:gd name="connsiteY20" fmla="*/ 4612902 h 4988059"/>
              <a:gd name="connsiteX21" fmla="*/ 1761172 w 5127638"/>
              <a:gd name="connsiteY21" fmla="*/ 4635887 h 4988059"/>
              <a:gd name="connsiteX22" fmla="*/ 1768959 w 5127638"/>
              <a:gd name="connsiteY22" fmla="*/ 4658701 h 4988059"/>
              <a:gd name="connsiteX23" fmla="*/ 1776082 w 5127638"/>
              <a:gd name="connsiteY23" fmla="*/ 4667266 h 4988059"/>
              <a:gd name="connsiteX24" fmla="*/ 1790282 w 5127638"/>
              <a:gd name="connsiteY24" fmla="*/ 4674904 h 4988059"/>
              <a:gd name="connsiteX25" fmla="*/ 1795642 w 5127638"/>
              <a:gd name="connsiteY25" fmla="*/ 4651643 h 4988059"/>
              <a:gd name="connsiteX26" fmla="*/ 1794832 w 5127638"/>
              <a:gd name="connsiteY26" fmla="*/ 4636318 h 4988059"/>
              <a:gd name="connsiteX27" fmla="*/ 1838336 w 5127638"/>
              <a:gd name="connsiteY27" fmla="*/ 4629418 h 4988059"/>
              <a:gd name="connsiteX28" fmla="*/ 1887990 w 5127638"/>
              <a:gd name="connsiteY28" fmla="*/ 4614499 h 4988059"/>
              <a:gd name="connsiteX29" fmla="*/ 1860155 w 5127638"/>
              <a:gd name="connsiteY29" fmla="*/ 4576077 h 4988059"/>
              <a:gd name="connsiteX30" fmla="*/ 1840327 w 5127638"/>
              <a:gd name="connsiteY30" fmla="*/ 4543819 h 4988059"/>
              <a:gd name="connsiteX31" fmla="*/ 1794405 w 5127638"/>
              <a:gd name="connsiteY31" fmla="*/ 4541419 h 4988059"/>
              <a:gd name="connsiteX32" fmla="*/ 1300164 w 5127638"/>
              <a:gd name="connsiteY32" fmla="*/ 4531382 h 4988059"/>
              <a:gd name="connsiteX33" fmla="*/ 1300164 w 5127638"/>
              <a:gd name="connsiteY33" fmla="*/ 4531382 h 4988059"/>
              <a:gd name="connsiteX34" fmla="*/ 1042090 w 5127638"/>
              <a:gd name="connsiteY34" fmla="*/ 4493575 h 4988059"/>
              <a:gd name="connsiteX35" fmla="*/ 1036677 w 5127638"/>
              <a:gd name="connsiteY35" fmla="*/ 4501745 h 4988059"/>
              <a:gd name="connsiteX36" fmla="*/ 1042090 w 5127638"/>
              <a:gd name="connsiteY36" fmla="*/ 4493575 h 4988059"/>
              <a:gd name="connsiteX37" fmla="*/ 2034844 w 5127638"/>
              <a:gd name="connsiteY37" fmla="*/ 4489495 h 4988059"/>
              <a:gd name="connsiteX38" fmla="*/ 2021863 w 5127638"/>
              <a:gd name="connsiteY38" fmla="*/ 4491197 h 4988059"/>
              <a:gd name="connsiteX39" fmla="*/ 2015965 w 5127638"/>
              <a:gd name="connsiteY39" fmla="*/ 4491968 h 4988059"/>
              <a:gd name="connsiteX40" fmla="*/ 1992597 w 5127638"/>
              <a:gd name="connsiteY40" fmla="*/ 4533489 h 4988059"/>
              <a:gd name="connsiteX41" fmla="*/ 1969233 w 5127638"/>
              <a:gd name="connsiteY41" fmla="*/ 4575010 h 4988059"/>
              <a:gd name="connsiteX42" fmla="*/ 1996834 w 5127638"/>
              <a:gd name="connsiteY42" fmla="*/ 4575002 h 4988059"/>
              <a:gd name="connsiteX43" fmla="*/ 2016432 w 5127638"/>
              <a:gd name="connsiteY43" fmla="*/ 4568830 h 4988059"/>
              <a:gd name="connsiteX44" fmla="*/ 2026102 w 5127638"/>
              <a:gd name="connsiteY44" fmla="*/ 4532709 h 4988059"/>
              <a:gd name="connsiteX45" fmla="*/ 2034844 w 5127638"/>
              <a:gd name="connsiteY45" fmla="*/ 4489495 h 4988059"/>
              <a:gd name="connsiteX46" fmla="*/ 4706881 w 5127638"/>
              <a:gd name="connsiteY46" fmla="*/ 4411662 h 4988059"/>
              <a:gd name="connsiteX47" fmla="*/ 4712813 w 5127638"/>
              <a:gd name="connsiteY47" fmla="*/ 4414526 h 4988059"/>
              <a:gd name="connsiteX48" fmla="*/ 4717364 w 5127638"/>
              <a:gd name="connsiteY48" fmla="*/ 4417116 h 4988059"/>
              <a:gd name="connsiteX49" fmla="*/ 4725749 w 5127638"/>
              <a:gd name="connsiteY49" fmla="*/ 4425526 h 4988059"/>
              <a:gd name="connsiteX50" fmla="*/ 4706881 w 5127638"/>
              <a:gd name="connsiteY50" fmla="*/ 4411662 h 4988059"/>
              <a:gd name="connsiteX51" fmla="*/ 3899337 w 5127638"/>
              <a:gd name="connsiteY51" fmla="*/ 4366308 h 4988059"/>
              <a:gd name="connsiteX52" fmla="*/ 3892894 w 5127638"/>
              <a:gd name="connsiteY52" fmla="*/ 4368155 h 4988059"/>
              <a:gd name="connsiteX53" fmla="*/ 584141 w 5127638"/>
              <a:gd name="connsiteY53" fmla="*/ 4340193 h 4988059"/>
              <a:gd name="connsiteX54" fmla="*/ 553514 w 5127638"/>
              <a:gd name="connsiteY54" fmla="*/ 4354458 h 4988059"/>
              <a:gd name="connsiteX55" fmla="*/ 584141 w 5127638"/>
              <a:gd name="connsiteY55" fmla="*/ 4340193 h 4988059"/>
              <a:gd name="connsiteX56" fmla="*/ 4234740 w 5127638"/>
              <a:gd name="connsiteY56" fmla="*/ 4316721 h 4988059"/>
              <a:gd name="connsiteX57" fmla="*/ 4241706 w 5127638"/>
              <a:gd name="connsiteY57" fmla="*/ 4327237 h 4988059"/>
              <a:gd name="connsiteX58" fmla="*/ 4234740 w 5127638"/>
              <a:gd name="connsiteY58" fmla="*/ 4316721 h 4988059"/>
              <a:gd name="connsiteX59" fmla="*/ 382336 w 5127638"/>
              <a:gd name="connsiteY59" fmla="*/ 4165275 h 4988059"/>
              <a:gd name="connsiteX60" fmla="*/ 259366 w 5127638"/>
              <a:gd name="connsiteY60" fmla="*/ 4239568 h 4988059"/>
              <a:gd name="connsiteX61" fmla="*/ 246227 w 5127638"/>
              <a:gd name="connsiteY61" fmla="*/ 4247090 h 4988059"/>
              <a:gd name="connsiteX62" fmla="*/ 243971 w 5127638"/>
              <a:gd name="connsiteY62" fmla="*/ 4243449 h 4988059"/>
              <a:gd name="connsiteX63" fmla="*/ 268850 w 5127638"/>
              <a:gd name="connsiteY63" fmla="*/ 4226747 h 4988059"/>
              <a:gd name="connsiteX64" fmla="*/ 298955 w 5127638"/>
              <a:gd name="connsiteY64" fmla="*/ 4207014 h 4988059"/>
              <a:gd name="connsiteX65" fmla="*/ 300525 w 5127638"/>
              <a:gd name="connsiteY65" fmla="*/ 4214742 h 4988059"/>
              <a:gd name="connsiteX66" fmla="*/ 382336 w 5127638"/>
              <a:gd name="connsiteY66" fmla="*/ 4165275 h 4988059"/>
              <a:gd name="connsiteX67" fmla="*/ 4824190 w 5127638"/>
              <a:gd name="connsiteY67" fmla="*/ 4119295 h 4988059"/>
              <a:gd name="connsiteX68" fmla="*/ 4863610 w 5127638"/>
              <a:gd name="connsiteY68" fmla="*/ 4137656 h 4988059"/>
              <a:gd name="connsiteX69" fmla="*/ 4824190 w 5127638"/>
              <a:gd name="connsiteY69" fmla="*/ 4119295 h 4988059"/>
              <a:gd name="connsiteX70" fmla="*/ 995811 w 5127638"/>
              <a:gd name="connsiteY70" fmla="*/ 4028311 h 4988059"/>
              <a:gd name="connsiteX71" fmla="*/ 1003320 w 5127638"/>
              <a:gd name="connsiteY71" fmla="*/ 4030463 h 4988059"/>
              <a:gd name="connsiteX72" fmla="*/ 1003320 w 5127638"/>
              <a:gd name="connsiteY72" fmla="*/ 4030463 h 4988059"/>
              <a:gd name="connsiteX73" fmla="*/ 995811 w 5127638"/>
              <a:gd name="connsiteY73" fmla="*/ 4028311 h 4988059"/>
              <a:gd name="connsiteX74" fmla="*/ 755032 w 5127638"/>
              <a:gd name="connsiteY74" fmla="*/ 3802898 h 4988059"/>
              <a:gd name="connsiteX75" fmla="*/ 717953 w 5127638"/>
              <a:gd name="connsiteY75" fmla="*/ 3844993 h 4988059"/>
              <a:gd name="connsiteX76" fmla="*/ 679510 w 5127638"/>
              <a:gd name="connsiteY76" fmla="*/ 3880057 h 4988059"/>
              <a:gd name="connsiteX77" fmla="*/ 677816 w 5127638"/>
              <a:gd name="connsiteY77" fmla="*/ 3894698 h 4988059"/>
              <a:gd name="connsiteX78" fmla="*/ 683221 w 5127638"/>
              <a:gd name="connsiteY78" fmla="*/ 3908406 h 4988059"/>
              <a:gd name="connsiteX79" fmla="*/ 693146 w 5127638"/>
              <a:gd name="connsiteY79" fmla="*/ 3910708 h 4988059"/>
              <a:gd name="connsiteX80" fmla="*/ 702147 w 5127638"/>
              <a:gd name="connsiteY80" fmla="*/ 3905925 h 4988059"/>
              <a:gd name="connsiteX81" fmla="*/ 739704 w 5127638"/>
              <a:gd name="connsiteY81" fmla="*/ 3866168 h 4988059"/>
              <a:gd name="connsiteX82" fmla="*/ 776041 w 5127638"/>
              <a:gd name="connsiteY82" fmla="*/ 3819364 h 4988059"/>
              <a:gd name="connsiteX83" fmla="*/ 762523 w 5127638"/>
              <a:gd name="connsiteY83" fmla="*/ 3815130 h 4988059"/>
              <a:gd name="connsiteX84" fmla="*/ 755032 w 5127638"/>
              <a:gd name="connsiteY84" fmla="*/ 3802898 h 4988059"/>
              <a:gd name="connsiteX85" fmla="*/ 4294308 w 5127638"/>
              <a:gd name="connsiteY85" fmla="*/ 3717856 h 4988059"/>
              <a:gd name="connsiteX86" fmla="*/ 4284643 w 5127638"/>
              <a:gd name="connsiteY86" fmla="*/ 3720626 h 4988059"/>
              <a:gd name="connsiteX87" fmla="*/ 4279813 w 5127638"/>
              <a:gd name="connsiteY87" fmla="*/ 3721928 h 4988059"/>
              <a:gd name="connsiteX88" fmla="*/ 4276426 w 5127638"/>
              <a:gd name="connsiteY88" fmla="*/ 3722841 h 4988059"/>
              <a:gd name="connsiteX89" fmla="*/ 4275399 w 5127638"/>
              <a:gd name="connsiteY89" fmla="*/ 3723118 h 4988059"/>
              <a:gd name="connsiteX90" fmla="*/ 4279813 w 5127638"/>
              <a:gd name="connsiteY90" fmla="*/ 3721928 h 4988059"/>
              <a:gd name="connsiteX91" fmla="*/ 4281562 w 5127638"/>
              <a:gd name="connsiteY91" fmla="*/ 3721456 h 4988059"/>
              <a:gd name="connsiteX92" fmla="*/ 4284643 w 5127638"/>
              <a:gd name="connsiteY92" fmla="*/ 3720626 h 4988059"/>
              <a:gd name="connsiteX93" fmla="*/ 4294308 w 5127638"/>
              <a:gd name="connsiteY93" fmla="*/ 3717856 h 4988059"/>
              <a:gd name="connsiteX94" fmla="*/ 4352069 w 5127638"/>
              <a:gd name="connsiteY94" fmla="*/ 3341374 h 4988059"/>
              <a:gd name="connsiteX95" fmla="*/ 4405626 w 5127638"/>
              <a:gd name="connsiteY95" fmla="*/ 3411240 h 4988059"/>
              <a:gd name="connsiteX96" fmla="*/ 4466285 w 5127638"/>
              <a:gd name="connsiteY96" fmla="*/ 3480177 h 4988059"/>
              <a:gd name="connsiteX97" fmla="*/ 4428095 w 5127638"/>
              <a:gd name="connsiteY97" fmla="*/ 3390278 h 4988059"/>
              <a:gd name="connsiteX98" fmla="*/ 4352069 w 5127638"/>
              <a:gd name="connsiteY98" fmla="*/ 3341374 h 4988059"/>
              <a:gd name="connsiteX99" fmla="*/ 4119292 w 5127638"/>
              <a:gd name="connsiteY99" fmla="*/ 2698464 h 4988059"/>
              <a:gd name="connsiteX100" fmla="*/ 4117787 w 5127638"/>
              <a:gd name="connsiteY100" fmla="*/ 2700610 h 4988059"/>
              <a:gd name="connsiteX101" fmla="*/ 4117069 w 5127638"/>
              <a:gd name="connsiteY101" fmla="*/ 2700220 h 4988059"/>
              <a:gd name="connsiteX102" fmla="*/ 4082250 w 5127638"/>
              <a:gd name="connsiteY102" fmla="*/ 2645391 h 4988059"/>
              <a:gd name="connsiteX103" fmla="*/ 4085450 w 5127638"/>
              <a:gd name="connsiteY103" fmla="*/ 2646245 h 4988059"/>
              <a:gd name="connsiteX104" fmla="*/ 4080879 w 5127638"/>
              <a:gd name="connsiteY104" fmla="*/ 2646499 h 4988059"/>
              <a:gd name="connsiteX105" fmla="*/ 4082250 w 5127638"/>
              <a:gd name="connsiteY105" fmla="*/ 2645391 h 4988059"/>
              <a:gd name="connsiteX106" fmla="*/ 4088717 w 5127638"/>
              <a:gd name="connsiteY106" fmla="*/ 2641877 h 4988059"/>
              <a:gd name="connsiteX107" fmla="*/ 4092536 w 5127638"/>
              <a:gd name="connsiteY107" fmla="*/ 2643102 h 4988059"/>
              <a:gd name="connsiteX108" fmla="*/ 4085450 w 5127638"/>
              <a:gd name="connsiteY108" fmla="*/ 2646245 h 4988059"/>
              <a:gd name="connsiteX109" fmla="*/ 4087794 w 5127638"/>
              <a:gd name="connsiteY109" fmla="*/ 2641951 h 4988059"/>
              <a:gd name="connsiteX110" fmla="*/ 4087796 w 5127638"/>
              <a:gd name="connsiteY110" fmla="*/ 2642490 h 4988059"/>
              <a:gd name="connsiteX111" fmla="*/ 4105315 w 5127638"/>
              <a:gd name="connsiteY111" fmla="*/ 2592692 h 4988059"/>
              <a:gd name="connsiteX112" fmla="*/ 4104125 w 5127638"/>
              <a:gd name="connsiteY112" fmla="*/ 2597078 h 4988059"/>
              <a:gd name="connsiteX113" fmla="*/ 4078451 w 5127638"/>
              <a:gd name="connsiteY113" fmla="*/ 2610418 h 4988059"/>
              <a:gd name="connsiteX114" fmla="*/ 4074590 w 5127638"/>
              <a:gd name="connsiteY114" fmla="*/ 2612032 h 4988059"/>
              <a:gd name="connsiteX115" fmla="*/ 4082836 w 5127638"/>
              <a:gd name="connsiteY115" fmla="*/ 2604329 h 4988059"/>
              <a:gd name="connsiteX116" fmla="*/ 4088928 w 5127638"/>
              <a:gd name="connsiteY116" fmla="*/ 2598447 h 4988059"/>
              <a:gd name="connsiteX117" fmla="*/ 4096002 w 5127638"/>
              <a:gd name="connsiteY117" fmla="*/ 2595292 h 4988059"/>
              <a:gd name="connsiteX118" fmla="*/ 4105315 w 5127638"/>
              <a:gd name="connsiteY118" fmla="*/ 2592692 h 4988059"/>
              <a:gd name="connsiteX119" fmla="*/ 4026011 w 5127638"/>
              <a:gd name="connsiteY119" fmla="*/ 2574285 h 4988059"/>
              <a:gd name="connsiteX120" fmla="*/ 4031921 w 5127638"/>
              <a:gd name="connsiteY120" fmla="*/ 2576251 h 4988059"/>
              <a:gd name="connsiteX121" fmla="*/ 4026414 w 5127638"/>
              <a:gd name="connsiteY121" fmla="*/ 2578384 h 4988059"/>
              <a:gd name="connsiteX122" fmla="*/ 4026011 w 5127638"/>
              <a:gd name="connsiteY122" fmla="*/ 2574285 h 4988059"/>
              <a:gd name="connsiteX123" fmla="*/ 4112678 w 5127638"/>
              <a:gd name="connsiteY123" fmla="*/ 2562552 h 4988059"/>
              <a:gd name="connsiteX124" fmla="*/ 4111006 w 5127638"/>
              <a:gd name="connsiteY124" fmla="*/ 2567438 h 4988059"/>
              <a:gd name="connsiteX125" fmla="*/ 4104757 w 5127638"/>
              <a:gd name="connsiteY125" fmla="*/ 2575041 h 4988059"/>
              <a:gd name="connsiteX126" fmla="*/ 4068241 w 5127638"/>
              <a:gd name="connsiteY126" fmla="*/ 2594255 h 4988059"/>
              <a:gd name="connsiteX127" fmla="*/ 4068875 w 5127638"/>
              <a:gd name="connsiteY127" fmla="*/ 2593709 h 4988059"/>
              <a:gd name="connsiteX128" fmla="*/ 4105141 w 5127638"/>
              <a:gd name="connsiteY128" fmla="*/ 2565454 h 4988059"/>
              <a:gd name="connsiteX129" fmla="*/ 4109940 w 5127638"/>
              <a:gd name="connsiteY129" fmla="*/ 2562919 h 4988059"/>
              <a:gd name="connsiteX130" fmla="*/ 4112678 w 5127638"/>
              <a:gd name="connsiteY130" fmla="*/ 2562552 h 4988059"/>
              <a:gd name="connsiteX131" fmla="*/ 3874983 w 5127638"/>
              <a:gd name="connsiteY131" fmla="*/ 2512312 h 4988059"/>
              <a:gd name="connsiteX132" fmla="*/ 3871236 w 5127638"/>
              <a:gd name="connsiteY132" fmla="*/ 2513825 h 4988059"/>
              <a:gd name="connsiteX133" fmla="*/ 3868412 w 5127638"/>
              <a:gd name="connsiteY133" fmla="*/ 2516157 h 4988059"/>
              <a:gd name="connsiteX134" fmla="*/ 3869642 w 5127638"/>
              <a:gd name="connsiteY134" fmla="*/ 2517688 h 4988059"/>
              <a:gd name="connsiteX135" fmla="*/ 3874947 w 5127638"/>
              <a:gd name="connsiteY135" fmla="*/ 2515787 h 4988059"/>
              <a:gd name="connsiteX136" fmla="*/ 3891274 w 5127638"/>
              <a:gd name="connsiteY136" fmla="*/ 2503332 h 4988059"/>
              <a:gd name="connsiteX137" fmla="*/ 3891076 w 5127638"/>
              <a:gd name="connsiteY137" fmla="*/ 2503442 h 4988059"/>
              <a:gd name="connsiteX138" fmla="*/ 3882124 w 5127638"/>
              <a:gd name="connsiteY138" fmla="*/ 2509660 h 4988059"/>
              <a:gd name="connsiteX139" fmla="*/ 3882925 w 5127638"/>
              <a:gd name="connsiteY139" fmla="*/ 2510430 h 4988059"/>
              <a:gd name="connsiteX140" fmla="*/ 3896629 w 5127638"/>
              <a:gd name="connsiteY140" fmla="*/ 2459580 h 4988059"/>
              <a:gd name="connsiteX141" fmla="*/ 3896688 w 5127638"/>
              <a:gd name="connsiteY141" fmla="*/ 2462400 h 4988059"/>
              <a:gd name="connsiteX142" fmla="*/ 3896693 w 5127638"/>
              <a:gd name="connsiteY142" fmla="*/ 2462610 h 4988059"/>
              <a:gd name="connsiteX143" fmla="*/ 3896722 w 5127638"/>
              <a:gd name="connsiteY143" fmla="*/ 2464022 h 4988059"/>
              <a:gd name="connsiteX144" fmla="*/ 3896724 w 5127638"/>
              <a:gd name="connsiteY144" fmla="*/ 2464092 h 4988059"/>
              <a:gd name="connsiteX145" fmla="*/ 3896693 w 5127638"/>
              <a:gd name="connsiteY145" fmla="*/ 2462610 h 4988059"/>
              <a:gd name="connsiteX146" fmla="*/ 4130671 w 5127638"/>
              <a:gd name="connsiteY146" fmla="*/ 2433817 h 4988059"/>
              <a:gd name="connsiteX147" fmla="*/ 4099610 w 5127638"/>
              <a:gd name="connsiteY147" fmla="*/ 2465480 h 4988059"/>
              <a:gd name="connsiteX148" fmla="*/ 4075563 w 5127638"/>
              <a:gd name="connsiteY148" fmla="*/ 2488389 h 4988059"/>
              <a:gd name="connsiteX149" fmla="*/ 4072190 w 5127638"/>
              <a:gd name="connsiteY149" fmla="*/ 2491857 h 4988059"/>
              <a:gd name="connsiteX150" fmla="*/ 4039942 w 5127638"/>
              <a:gd name="connsiteY150" fmla="*/ 2509281 h 4988059"/>
              <a:gd name="connsiteX151" fmla="*/ 4075094 w 5127638"/>
              <a:gd name="connsiteY151" fmla="*/ 2481788 h 4988059"/>
              <a:gd name="connsiteX152" fmla="*/ 4112746 w 5127638"/>
              <a:gd name="connsiteY152" fmla="*/ 2444698 h 4988059"/>
              <a:gd name="connsiteX153" fmla="*/ 4125031 w 5127638"/>
              <a:gd name="connsiteY153" fmla="*/ 2434859 h 4988059"/>
              <a:gd name="connsiteX154" fmla="*/ 4126836 w 5127638"/>
              <a:gd name="connsiteY154" fmla="*/ 2434276 h 4988059"/>
              <a:gd name="connsiteX155" fmla="*/ 4129137 w 5127638"/>
              <a:gd name="connsiteY155" fmla="*/ 2334857 h 4988059"/>
              <a:gd name="connsiteX156" fmla="*/ 4121565 w 5127638"/>
              <a:gd name="connsiteY156" fmla="*/ 2342142 h 4988059"/>
              <a:gd name="connsiteX157" fmla="*/ 4070753 w 5127638"/>
              <a:gd name="connsiteY157" fmla="*/ 2388119 h 4988059"/>
              <a:gd name="connsiteX158" fmla="*/ 4047056 w 5127638"/>
              <a:gd name="connsiteY158" fmla="*/ 2398851 h 4988059"/>
              <a:gd name="connsiteX159" fmla="*/ 4016543 w 5127638"/>
              <a:gd name="connsiteY159" fmla="*/ 2415698 h 4988059"/>
              <a:gd name="connsiteX160" fmla="*/ 4027066 w 5127638"/>
              <a:gd name="connsiteY160" fmla="*/ 2405638 h 4988059"/>
              <a:gd name="connsiteX161" fmla="*/ 4081561 w 5127638"/>
              <a:gd name="connsiteY161" fmla="*/ 2365374 h 4988059"/>
              <a:gd name="connsiteX162" fmla="*/ 4106510 w 5127638"/>
              <a:gd name="connsiteY162" fmla="*/ 2343420 h 4988059"/>
              <a:gd name="connsiteX163" fmla="*/ 4106420 w 5127638"/>
              <a:gd name="connsiteY163" fmla="*/ 2344221 h 4988059"/>
              <a:gd name="connsiteX164" fmla="*/ 4122991 w 5127638"/>
              <a:gd name="connsiteY164" fmla="*/ 2337486 h 4988059"/>
              <a:gd name="connsiteX165" fmla="*/ 3914725 w 5127638"/>
              <a:gd name="connsiteY165" fmla="*/ 2308445 h 4988059"/>
              <a:gd name="connsiteX166" fmla="*/ 3910257 w 5127638"/>
              <a:gd name="connsiteY166" fmla="*/ 2310176 h 4988059"/>
              <a:gd name="connsiteX167" fmla="*/ 3914725 w 5127638"/>
              <a:gd name="connsiteY167" fmla="*/ 2308445 h 4988059"/>
              <a:gd name="connsiteX168" fmla="*/ 4199958 w 5127638"/>
              <a:gd name="connsiteY168" fmla="*/ 2265110 h 4988059"/>
              <a:gd name="connsiteX169" fmla="*/ 4180786 w 5127638"/>
              <a:gd name="connsiteY169" fmla="*/ 2285161 h 4988059"/>
              <a:gd name="connsiteX170" fmla="*/ 4161699 w 5127638"/>
              <a:gd name="connsiteY170" fmla="*/ 2303527 h 4988059"/>
              <a:gd name="connsiteX171" fmla="*/ 4149612 w 5127638"/>
              <a:gd name="connsiteY171" fmla="*/ 2307592 h 4988059"/>
              <a:gd name="connsiteX172" fmla="*/ 4144319 w 5127638"/>
              <a:gd name="connsiteY172" fmla="*/ 2309806 h 4988059"/>
              <a:gd name="connsiteX173" fmla="*/ 4186417 w 5127638"/>
              <a:gd name="connsiteY173" fmla="*/ 2271033 h 4988059"/>
              <a:gd name="connsiteX174" fmla="*/ 4192512 w 5127638"/>
              <a:gd name="connsiteY174" fmla="*/ 2268084 h 4988059"/>
              <a:gd name="connsiteX175" fmla="*/ 3879600 w 5127638"/>
              <a:gd name="connsiteY175" fmla="*/ 2244299 h 4988059"/>
              <a:gd name="connsiteX176" fmla="*/ 3875798 w 5127638"/>
              <a:gd name="connsiteY176" fmla="*/ 2246718 h 4988059"/>
              <a:gd name="connsiteX177" fmla="*/ 3862749 w 5127638"/>
              <a:gd name="connsiteY177" fmla="*/ 2256865 h 4988059"/>
              <a:gd name="connsiteX178" fmla="*/ 3871505 w 5127638"/>
              <a:gd name="connsiteY178" fmla="*/ 2250800 h 4988059"/>
              <a:gd name="connsiteX179" fmla="*/ 3879600 w 5127638"/>
              <a:gd name="connsiteY179" fmla="*/ 2244299 h 4988059"/>
              <a:gd name="connsiteX180" fmla="*/ 4046730 w 5127638"/>
              <a:gd name="connsiteY180" fmla="*/ 2243842 h 4988059"/>
              <a:gd name="connsiteX181" fmla="*/ 4032031 w 5127638"/>
              <a:gd name="connsiteY181" fmla="*/ 2259591 h 4988059"/>
              <a:gd name="connsiteX182" fmla="*/ 4042204 w 5127638"/>
              <a:gd name="connsiteY182" fmla="*/ 2246075 h 4988059"/>
              <a:gd name="connsiteX183" fmla="*/ 4046730 w 5127638"/>
              <a:gd name="connsiteY183" fmla="*/ 2243842 h 4988059"/>
              <a:gd name="connsiteX184" fmla="*/ 4050999 w 5127638"/>
              <a:gd name="connsiteY184" fmla="*/ 2111522 h 4988059"/>
              <a:gd name="connsiteX185" fmla="*/ 4046532 w 5127638"/>
              <a:gd name="connsiteY185" fmla="*/ 2113253 h 4988059"/>
              <a:gd name="connsiteX186" fmla="*/ 4050999 w 5127638"/>
              <a:gd name="connsiteY186" fmla="*/ 2111522 h 4988059"/>
              <a:gd name="connsiteX187" fmla="*/ 3995909 w 5127638"/>
              <a:gd name="connsiteY187" fmla="*/ 2111305 h 4988059"/>
              <a:gd name="connsiteX188" fmla="*/ 3989109 w 5127638"/>
              <a:gd name="connsiteY188" fmla="*/ 2117770 h 4988059"/>
              <a:gd name="connsiteX189" fmla="*/ 3990704 w 5127638"/>
              <a:gd name="connsiteY189" fmla="*/ 2115556 h 4988059"/>
              <a:gd name="connsiteX190" fmla="*/ 3992072 w 5127638"/>
              <a:gd name="connsiteY190" fmla="*/ 2113905 h 4988059"/>
              <a:gd name="connsiteX191" fmla="*/ 4060716 w 5127638"/>
              <a:gd name="connsiteY191" fmla="*/ 2104353 h 4988059"/>
              <a:gd name="connsiteX192" fmla="*/ 4060749 w 5127638"/>
              <a:gd name="connsiteY192" fmla="*/ 2108649 h 4988059"/>
              <a:gd name="connsiteX193" fmla="*/ 4060716 w 5127638"/>
              <a:gd name="connsiteY193" fmla="*/ 2104353 h 4988059"/>
              <a:gd name="connsiteX194" fmla="*/ 4158936 w 5127638"/>
              <a:gd name="connsiteY194" fmla="*/ 1774443 h 4988059"/>
              <a:gd name="connsiteX195" fmla="*/ 4119866 w 5127638"/>
              <a:gd name="connsiteY195" fmla="*/ 1807095 h 4988059"/>
              <a:gd name="connsiteX196" fmla="*/ 4073394 w 5127638"/>
              <a:gd name="connsiteY196" fmla="*/ 1845784 h 4988059"/>
              <a:gd name="connsiteX197" fmla="*/ 4065152 w 5127638"/>
              <a:gd name="connsiteY197" fmla="*/ 1862101 h 4988059"/>
              <a:gd name="connsiteX198" fmla="*/ 4116102 w 5127638"/>
              <a:gd name="connsiteY198" fmla="*/ 1820197 h 4988059"/>
              <a:gd name="connsiteX199" fmla="*/ 4155211 w 5127638"/>
              <a:gd name="connsiteY199" fmla="*/ 1788703 h 4988059"/>
              <a:gd name="connsiteX200" fmla="*/ 4157968 w 5127638"/>
              <a:gd name="connsiteY200" fmla="*/ 1783429 h 4988059"/>
              <a:gd name="connsiteX201" fmla="*/ 602778 w 5127638"/>
              <a:gd name="connsiteY201" fmla="*/ 1424415 h 4988059"/>
              <a:gd name="connsiteX202" fmla="*/ 611041 w 5127638"/>
              <a:gd name="connsiteY202" fmla="*/ 1424685 h 4988059"/>
              <a:gd name="connsiteX203" fmla="*/ 611041 w 5127638"/>
              <a:gd name="connsiteY203" fmla="*/ 1424685 h 4988059"/>
              <a:gd name="connsiteX204" fmla="*/ 602778 w 5127638"/>
              <a:gd name="connsiteY204" fmla="*/ 1424415 h 4988059"/>
              <a:gd name="connsiteX205" fmla="*/ 4617389 w 5127638"/>
              <a:gd name="connsiteY205" fmla="*/ 1408282 h 4988059"/>
              <a:gd name="connsiteX206" fmla="*/ 4585515 w 5127638"/>
              <a:gd name="connsiteY206" fmla="*/ 1432969 h 4988059"/>
              <a:gd name="connsiteX207" fmla="*/ 4617389 w 5127638"/>
              <a:gd name="connsiteY207" fmla="*/ 1408282 h 4988059"/>
              <a:gd name="connsiteX208" fmla="*/ 4628566 w 5127638"/>
              <a:gd name="connsiteY208" fmla="*/ 1396202 h 4988059"/>
              <a:gd name="connsiteX209" fmla="*/ 4627874 w 5127638"/>
              <a:gd name="connsiteY209" fmla="*/ 1399221 h 4988059"/>
              <a:gd name="connsiteX210" fmla="*/ 4628895 w 5127638"/>
              <a:gd name="connsiteY210" fmla="*/ 1402143 h 4988059"/>
              <a:gd name="connsiteX211" fmla="*/ 4628566 w 5127638"/>
              <a:gd name="connsiteY211" fmla="*/ 1396202 h 4988059"/>
              <a:gd name="connsiteX212" fmla="*/ 4585758 w 5127638"/>
              <a:gd name="connsiteY212" fmla="*/ 1347689 h 4988059"/>
              <a:gd name="connsiteX213" fmla="*/ 4580835 w 5127638"/>
              <a:gd name="connsiteY213" fmla="*/ 1348915 h 4988059"/>
              <a:gd name="connsiteX214" fmla="*/ 4576713 w 5127638"/>
              <a:gd name="connsiteY214" fmla="*/ 1351686 h 4988059"/>
              <a:gd name="connsiteX215" fmla="*/ 4569631 w 5127638"/>
              <a:gd name="connsiteY215" fmla="*/ 1360043 h 4988059"/>
              <a:gd name="connsiteX216" fmla="*/ 4585758 w 5127638"/>
              <a:gd name="connsiteY216" fmla="*/ 1347689 h 4988059"/>
              <a:gd name="connsiteX217" fmla="*/ 4679913 w 5127638"/>
              <a:gd name="connsiteY217" fmla="*/ 1282287 h 4988059"/>
              <a:gd name="connsiteX218" fmla="*/ 4675983 w 5127638"/>
              <a:gd name="connsiteY218" fmla="*/ 1282807 h 4988059"/>
              <a:gd name="connsiteX219" fmla="*/ 4669853 w 5127638"/>
              <a:gd name="connsiteY219" fmla="*/ 1286189 h 4988059"/>
              <a:gd name="connsiteX220" fmla="*/ 4596705 w 5127638"/>
              <a:gd name="connsiteY220" fmla="*/ 1338373 h 4988059"/>
              <a:gd name="connsiteX221" fmla="*/ 4663248 w 5127638"/>
              <a:gd name="connsiteY221" fmla="*/ 1298014 h 4988059"/>
              <a:gd name="connsiteX222" fmla="*/ 4679913 w 5127638"/>
              <a:gd name="connsiteY222" fmla="*/ 1282287 h 4988059"/>
              <a:gd name="connsiteX223" fmla="*/ 4839905 w 5127638"/>
              <a:gd name="connsiteY223" fmla="*/ 1238039 h 4988059"/>
              <a:gd name="connsiteX224" fmla="*/ 4835123 w 5127638"/>
              <a:gd name="connsiteY224" fmla="*/ 1240649 h 4988059"/>
              <a:gd name="connsiteX225" fmla="*/ 4707001 w 5127638"/>
              <a:gd name="connsiteY225" fmla="*/ 1315304 h 4988059"/>
              <a:gd name="connsiteX226" fmla="*/ 4570154 w 5127638"/>
              <a:gd name="connsiteY226" fmla="*/ 1410898 h 4988059"/>
              <a:gd name="connsiteX227" fmla="*/ 4472215 w 5127638"/>
              <a:gd name="connsiteY227" fmla="*/ 1484626 h 4988059"/>
              <a:gd name="connsiteX228" fmla="*/ 4443310 w 5127638"/>
              <a:gd name="connsiteY228" fmla="*/ 1514648 h 4988059"/>
              <a:gd name="connsiteX229" fmla="*/ 4459362 w 5127638"/>
              <a:gd name="connsiteY229" fmla="*/ 1507800 h 4988059"/>
              <a:gd name="connsiteX230" fmla="*/ 4700396 w 5127638"/>
              <a:gd name="connsiteY230" fmla="*/ 1327130 h 4988059"/>
              <a:gd name="connsiteX231" fmla="*/ 4823612 w 5127638"/>
              <a:gd name="connsiteY231" fmla="*/ 1254466 h 4988059"/>
              <a:gd name="connsiteX232" fmla="*/ 4846294 w 5127638"/>
              <a:gd name="connsiteY232" fmla="*/ 1242619 h 4988059"/>
              <a:gd name="connsiteX233" fmla="*/ 4813605 w 5127638"/>
              <a:gd name="connsiteY233" fmla="*/ 1219190 h 4988059"/>
              <a:gd name="connsiteX234" fmla="*/ 4809098 w 5127638"/>
              <a:gd name="connsiteY234" fmla="*/ 1221806 h 4988059"/>
              <a:gd name="connsiteX235" fmla="*/ 4682296 w 5127638"/>
              <a:gd name="connsiteY235" fmla="*/ 1296960 h 4988059"/>
              <a:gd name="connsiteX236" fmla="*/ 4466227 w 5127638"/>
              <a:gd name="connsiteY236" fmla="*/ 1459286 h 4988059"/>
              <a:gd name="connsiteX237" fmla="*/ 4462137 w 5127638"/>
              <a:gd name="connsiteY237" fmla="*/ 1468223 h 4988059"/>
              <a:gd name="connsiteX238" fmla="*/ 4516313 w 5127638"/>
              <a:gd name="connsiteY238" fmla="*/ 1425340 h 4988059"/>
              <a:gd name="connsiteX239" fmla="*/ 4711190 w 5127638"/>
              <a:gd name="connsiteY239" fmla="*/ 1287452 h 4988059"/>
              <a:gd name="connsiteX240" fmla="*/ 4822181 w 5127638"/>
              <a:gd name="connsiteY240" fmla="*/ 1225337 h 4988059"/>
              <a:gd name="connsiteX241" fmla="*/ 4972733 w 5127638"/>
              <a:gd name="connsiteY241" fmla="*/ 1201111 h 4988059"/>
              <a:gd name="connsiteX242" fmla="*/ 4971228 w 5127638"/>
              <a:gd name="connsiteY242" fmla="*/ 1203257 h 4988059"/>
              <a:gd name="connsiteX243" fmla="*/ 4970510 w 5127638"/>
              <a:gd name="connsiteY243" fmla="*/ 1202866 h 4988059"/>
              <a:gd name="connsiteX244" fmla="*/ 4935691 w 5127638"/>
              <a:gd name="connsiteY244" fmla="*/ 1148038 h 4988059"/>
              <a:gd name="connsiteX245" fmla="*/ 4938891 w 5127638"/>
              <a:gd name="connsiteY245" fmla="*/ 1148893 h 4988059"/>
              <a:gd name="connsiteX246" fmla="*/ 4934320 w 5127638"/>
              <a:gd name="connsiteY246" fmla="*/ 1149146 h 4988059"/>
              <a:gd name="connsiteX247" fmla="*/ 4935691 w 5127638"/>
              <a:gd name="connsiteY247" fmla="*/ 1148038 h 4988059"/>
              <a:gd name="connsiteX248" fmla="*/ 4942158 w 5127638"/>
              <a:gd name="connsiteY248" fmla="*/ 1144524 h 4988059"/>
              <a:gd name="connsiteX249" fmla="*/ 4945977 w 5127638"/>
              <a:gd name="connsiteY249" fmla="*/ 1145749 h 4988059"/>
              <a:gd name="connsiteX250" fmla="*/ 4938891 w 5127638"/>
              <a:gd name="connsiteY250" fmla="*/ 1148893 h 4988059"/>
              <a:gd name="connsiteX251" fmla="*/ 4941235 w 5127638"/>
              <a:gd name="connsiteY251" fmla="*/ 1144598 h 4988059"/>
              <a:gd name="connsiteX252" fmla="*/ 4941237 w 5127638"/>
              <a:gd name="connsiteY252" fmla="*/ 1145137 h 4988059"/>
              <a:gd name="connsiteX253" fmla="*/ 4958756 w 5127638"/>
              <a:gd name="connsiteY253" fmla="*/ 1095339 h 4988059"/>
              <a:gd name="connsiteX254" fmla="*/ 4957566 w 5127638"/>
              <a:gd name="connsiteY254" fmla="*/ 1099724 h 4988059"/>
              <a:gd name="connsiteX255" fmla="*/ 4931893 w 5127638"/>
              <a:gd name="connsiteY255" fmla="*/ 1113065 h 4988059"/>
              <a:gd name="connsiteX256" fmla="*/ 4928031 w 5127638"/>
              <a:gd name="connsiteY256" fmla="*/ 1114679 h 4988059"/>
              <a:gd name="connsiteX257" fmla="*/ 4936278 w 5127638"/>
              <a:gd name="connsiteY257" fmla="*/ 1106976 h 4988059"/>
              <a:gd name="connsiteX258" fmla="*/ 4942369 w 5127638"/>
              <a:gd name="connsiteY258" fmla="*/ 1101094 h 4988059"/>
              <a:gd name="connsiteX259" fmla="*/ 4949443 w 5127638"/>
              <a:gd name="connsiteY259" fmla="*/ 1097939 h 4988059"/>
              <a:gd name="connsiteX260" fmla="*/ 4958756 w 5127638"/>
              <a:gd name="connsiteY260" fmla="*/ 1095339 h 4988059"/>
              <a:gd name="connsiteX261" fmla="*/ 4879452 w 5127638"/>
              <a:gd name="connsiteY261" fmla="*/ 1076933 h 4988059"/>
              <a:gd name="connsiteX262" fmla="*/ 4885362 w 5127638"/>
              <a:gd name="connsiteY262" fmla="*/ 1078899 h 4988059"/>
              <a:gd name="connsiteX263" fmla="*/ 4879855 w 5127638"/>
              <a:gd name="connsiteY263" fmla="*/ 1081031 h 4988059"/>
              <a:gd name="connsiteX264" fmla="*/ 4879452 w 5127638"/>
              <a:gd name="connsiteY264" fmla="*/ 1076933 h 4988059"/>
              <a:gd name="connsiteX265" fmla="*/ 4966119 w 5127638"/>
              <a:gd name="connsiteY265" fmla="*/ 1065199 h 4988059"/>
              <a:gd name="connsiteX266" fmla="*/ 4964447 w 5127638"/>
              <a:gd name="connsiteY266" fmla="*/ 1070085 h 4988059"/>
              <a:gd name="connsiteX267" fmla="*/ 4958198 w 5127638"/>
              <a:gd name="connsiteY267" fmla="*/ 1077688 h 4988059"/>
              <a:gd name="connsiteX268" fmla="*/ 4921682 w 5127638"/>
              <a:gd name="connsiteY268" fmla="*/ 1096902 h 4988059"/>
              <a:gd name="connsiteX269" fmla="*/ 4922316 w 5127638"/>
              <a:gd name="connsiteY269" fmla="*/ 1096355 h 4988059"/>
              <a:gd name="connsiteX270" fmla="*/ 4958582 w 5127638"/>
              <a:gd name="connsiteY270" fmla="*/ 1068100 h 4988059"/>
              <a:gd name="connsiteX271" fmla="*/ 4963381 w 5127638"/>
              <a:gd name="connsiteY271" fmla="*/ 1065566 h 4988059"/>
              <a:gd name="connsiteX272" fmla="*/ 4966119 w 5127638"/>
              <a:gd name="connsiteY272" fmla="*/ 1065199 h 4988059"/>
              <a:gd name="connsiteX273" fmla="*/ 1072844 w 5127638"/>
              <a:gd name="connsiteY273" fmla="*/ 1016455 h 4988059"/>
              <a:gd name="connsiteX274" fmla="*/ 1072844 w 5127638"/>
              <a:gd name="connsiteY274" fmla="*/ 1016455 h 4988059"/>
              <a:gd name="connsiteX275" fmla="*/ 4728424 w 5127638"/>
              <a:gd name="connsiteY275" fmla="*/ 1014958 h 4988059"/>
              <a:gd name="connsiteX276" fmla="*/ 4724677 w 5127638"/>
              <a:gd name="connsiteY276" fmla="*/ 1016472 h 4988059"/>
              <a:gd name="connsiteX277" fmla="*/ 4721854 w 5127638"/>
              <a:gd name="connsiteY277" fmla="*/ 1018803 h 4988059"/>
              <a:gd name="connsiteX278" fmla="*/ 4723969 w 5127638"/>
              <a:gd name="connsiteY278" fmla="*/ 1021438 h 4988059"/>
              <a:gd name="connsiteX279" fmla="*/ 4728389 w 5127638"/>
              <a:gd name="connsiteY279" fmla="*/ 1018442 h 4988059"/>
              <a:gd name="connsiteX280" fmla="*/ 4728424 w 5127638"/>
              <a:gd name="connsiteY280" fmla="*/ 1014958 h 4988059"/>
              <a:gd name="connsiteX281" fmla="*/ 4750070 w 5127638"/>
              <a:gd name="connsiteY281" fmla="*/ 962228 h 4988059"/>
              <a:gd name="connsiteX282" fmla="*/ 4750129 w 5127638"/>
              <a:gd name="connsiteY282" fmla="*/ 965048 h 4988059"/>
              <a:gd name="connsiteX283" fmla="*/ 4750134 w 5127638"/>
              <a:gd name="connsiteY283" fmla="*/ 965258 h 4988059"/>
              <a:gd name="connsiteX284" fmla="*/ 4750163 w 5127638"/>
              <a:gd name="connsiteY284" fmla="*/ 966668 h 4988059"/>
              <a:gd name="connsiteX285" fmla="*/ 4750165 w 5127638"/>
              <a:gd name="connsiteY285" fmla="*/ 966739 h 4988059"/>
              <a:gd name="connsiteX286" fmla="*/ 4750134 w 5127638"/>
              <a:gd name="connsiteY286" fmla="*/ 965258 h 4988059"/>
              <a:gd name="connsiteX287" fmla="*/ 797757 w 5127638"/>
              <a:gd name="connsiteY287" fmla="*/ 960713 h 4988059"/>
              <a:gd name="connsiteX288" fmla="*/ 798690 w 5127638"/>
              <a:gd name="connsiteY288" fmla="*/ 964043 h 4988059"/>
              <a:gd name="connsiteX289" fmla="*/ 798912 w 5127638"/>
              <a:gd name="connsiteY289" fmla="*/ 964835 h 4988059"/>
              <a:gd name="connsiteX290" fmla="*/ 800244 w 5127638"/>
              <a:gd name="connsiteY290" fmla="*/ 969593 h 4988059"/>
              <a:gd name="connsiteX291" fmla="*/ 800555 w 5127638"/>
              <a:gd name="connsiteY291" fmla="*/ 970703 h 4988059"/>
              <a:gd name="connsiteX292" fmla="*/ 798912 w 5127638"/>
              <a:gd name="connsiteY292" fmla="*/ 964835 h 4988059"/>
              <a:gd name="connsiteX293" fmla="*/ 269318 w 5127638"/>
              <a:gd name="connsiteY293" fmla="*/ 948023 h 4988059"/>
              <a:gd name="connsiteX294" fmla="*/ 289350 w 5127638"/>
              <a:gd name="connsiteY294" fmla="*/ 976458 h 4988059"/>
              <a:gd name="connsiteX295" fmla="*/ 263128 w 5127638"/>
              <a:gd name="connsiteY295" fmla="*/ 952136 h 4988059"/>
              <a:gd name="connsiteX296" fmla="*/ 269318 w 5127638"/>
              <a:gd name="connsiteY296" fmla="*/ 948023 h 4988059"/>
              <a:gd name="connsiteX297" fmla="*/ 4984112 w 5127638"/>
              <a:gd name="connsiteY297" fmla="*/ 936464 h 4988059"/>
              <a:gd name="connsiteX298" fmla="*/ 4953051 w 5127638"/>
              <a:gd name="connsiteY298" fmla="*/ 968127 h 4988059"/>
              <a:gd name="connsiteX299" fmla="*/ 4929004 w 5127638"/>
              <a:gd name="connsiteY299" fmla="*/ 991035 h 4988059"/>
              <a:gd name="connsiteX300" fmla="*/ 4925631 w 5127638"/>
              <a:gd name="connsiteY300" fmla="*/ 994503 h 4988059"/>
              <a:gd name="connsiteX301" fmla="*/ 4893383 w 5127638"/>
              <a:gd name="connsiteY301" fmla="*/ 1011929 h 4988059"/>
              <a:gd name="connsiteX302" fmla="*/ 4928535 w 5127638"/>
              <a:gd name="connsiteY302" fmla="*/ 984435 h 4988059"/>
              <a:gd name="connsiteX303" fmla="*/ 4966187 w 5127638"/>
              <a:gd name="connsiteY303" fmla="*/ 947345 h 4988059"/>
              <a:gd name="connsiteX304" fmla="*/ 4978472 w 5127638"/>
              <a:gd name="connsiteY304" fmla="*/ 937506 h 4988059"/>
              <a:gd name="connsiteX305" fmla="*/ 4980277 w 5127638"/>
              <a:gd name="connsiteY305" fmla="*/ 936923 h 4988059"/>
              <a:gd name="connsiteX306" fmla="*/ 4840319 w 5127638"/>
              <a:gd name="connsiteY306" fmla="*/ 930665 h 4988059"/>
              <a:gd name="connsiteX307" fmla="*/ 4839300 w 5127638"/>
              <a:gd name="connsiteY307" fmla="*/ 934899 h 4988059"/>
              <a:gd name="connsiteX308" fmla="*/ 4838018 w 5127638"/>
              <a:gd name="connsiteY308" fmla="*/ 936786 h 4988059"/>
              <a:gd name="connsiteX309" fmla="*/ 4795724 w 5127638"/>
              <a:gd name="connsiteY309" fmla="*/ 961294 h 4988059"/>
              <a:gd name="connsiteX310" fmla="*/ 4799672 w 5127638"/>
              <a:gd name="connsiteY310" fmla="*/ 957833 h 4988059"/>
              <a:gd name="connsiteX311" fmla="*/ 4840319 w 5127638"/>
              <a:gd name="connsiteY311" fmla="*/ 930665 h 4988059"/>
              <a:gd name="connsiteX312" fmla="*/ 4982578 w 5127638"/>
              <a:gd name="connsiteY312" fmla="*/ 837504 h 4988059"/>
              <a:gd name="connsiteX313" fmla="*/ 4975006 w 5127638"/>
              <a:gd name="connsiteY313" fmla="*/ 844789 h 4988059"/>
              <a:gd name="connsiteX314" fmla="*/ 4924194 w 5127638"/>
              <a:gd name="connsiteY314" fmla="*/ 890766 h 4988059"/>
              <a:gd name="connsiteX315" fmla="*/ 4900497 w 5127638"/>
              <a:gd name="connsiteY315" fmla="*/ 901498 h 4988059"/>
              <a:gd name="connsiteX316" fmla="*/ 4869984 w 5127638"/>
              <a:gd name="connsiteY316" fmla="*/ 918345 h 4988059"/>
              <a:gd name="connsiteX317" fmla="*/ 4880507 w 5127638"/>
              <a:gd name="connsiteY317" fmla="*/ 908285 h 4988059"/>
              <a:gd name="connsiteX318" fmla="*/ 4935002 w 5127638"/>
              <a:gd name="connsiteY318" fmla="*/ 868020 h 4988059"/>
              <a:gd name="connsiteX319" fmla="*/ 4959951 w 5127638"/>
              <a:gd name="connsiteY319" fmla="*/ 846067 h 4988059"/>
              <a:gd name="connsiteX320" fmla="*/ 4959861 w 5127638"/>
              <a:gd name="connsiteY320" fmla="*/ 846868 h 4988059"/>
              <a:gd name="connsiteX321" fmla="*/ 4976432 w 5127638"/>
              <a:gd name="connsiteY321" fmla="*/ 840133 h 4988059"/>
              <a:gd name="connsiteX322" fmla="*/ 4768166 w 5127638"/>
              <a:gd name="connsiteY322" fmla="*/ 811093 h 4988059"/>
              <a:gd name="connsiteX323" fmla="*/ 4763698 w 5127638"/>
              <a:gd name="connsiteY323" fmla="*/ 812823 h 4988059"/>
              <a:gd name="connsiteX324" fmla="*/ 4768166 w 5127638"/>
              <a:gd name="connsiteY324" fmla="*/ 811093 h 4988059"/>
              <a:gd name="connsiteX325" fmla="*/ 4706115 w 5127638"/>
              <a:gd name="connsiteY325" fmla="*/ 771358 h 4988059"/>
              <a:gd name="connsiteX326" fmla="*/ 4704611 w 5127638"/>
              <a:gd name="connsiteY326" fmla="*/ 773504 h 4988059"/>
              <a:gd name="connsiteX327" fmla="*/ 4703892 w 5127638"/>
              <a:gd name="connsiteY327" fmla="*/ 773114 h 4988059"/>
              <a:gd name="connsiteX328" fmla="*/ 5053399 w 5127638"/>
              <a:gd name="connsiteY328" fmla="*/ 767758 h 4988059"/>
              <a:gd name="connsiteX329" fmla="*/ 5034227 w 5127638"/>
              <a:gd name="connsiteY329" fmla="*/ 787808 h 4988059"/>
              <a:gd name="connsiteX330" fmla="*/ 5015140 w 5127638"/>
              <a:gd name="connsiteY330" fmla="*/ 806174 h 4988059"/>
              <a:gd name="connsiteX331" fmla="*/ 5003053 w 5127638"/>
              <a:gd name="connsiteY331" fmla="*/ 810239 h 4988059"/>
              <a:gd name="connsiteX332" fmla="*/ 4997760 w 5127638"/>
              <a:gd name="connsiteY332" fmla="*/ 812454 h 4988059"/>
              <a:gd name="connsiteX333" fmla="*/ 5039858 w 5127638"/>
              <a:gd name="connsiteY333" fmla="*/ 773680 h 4988059"/>
              <a:gd name="connsiteX334" fmla="*/ 5045953 w 5127638"/>
              <a:gd name="connsiteY334" fmla="*/ 770730 h 4988059"/>
              <a:gd name="connsiteX335" fmla="*/ 443692 w 5127638"/>
              <a:gd name="connsiteY335" fmla="*/ 761609 h 4988059"/>
              <a:gd name="connsiteX336" fmla="*/ 451042 w 5127638"/>
              <a:gd name="connsiteY336" fmla="*/ 773484 h 4988059"/>
              <a:gd name="connsiteX337" fmla="*/ 448132 w 5127638"/>
              <a:gd name="connsiteY337" fmla="*/ 770308 h 4988059"/>
              <a:gd name="connsiteX338" fmla="*/ 4733041 w 5127638"/>
              <a:gd name="connsiteY338" fmla="*/ 746946 h 4988059"/>
              <a:gd name="connsiteX339" fmla="*/ 4729239 w 5127638"/>
              <a:gd name="connsiteY339" fmla="*/ 749365 h 4988059"/>
              <a:gd name="connsiteX340" fmla="*/ 4716191 w 5127638"/>
              <a:gd name="connsiteY340" fmla="*/ 759512 h 4988059"/>
              <a:gd name="connsiteX341" fmla="*/ 4724947 w 5127638"/>
              <a:gd name="connsiteY341" fmla="*/ 753447 h 4988059"/>
              <a:gd name="connsiteX342" fmla="*/ 4733041 w 5127638"/>
              <a:gd name="connsiteY342" fmla="*/ 746946 h 4988059"/>
              <a:gd name="connsiteX343" fmla="*/ 4900171 w 5127638"/>
              <a:gd name="connsiteY343" fmla="*/ 746489 h 4988059"/>
              <a:gd name="connsiteX344" fmla="*/ 4885472 w 5127638"/>
              <a:gd name="connsiteY344" fmla="*/ 762238 h 4988059"/>
              <a:gd name="connsiteX345" fmla="*/ 4895645 w 5127638"/>
              <a:gd name="connsiteY345" fmla="*/ 748722 h 4988059"/>
              <a:gd name="connsiteX346" fmla="*/ 4900171 w 5127638"/>
              <a:gd name="connsiteY346" fmla="*/ 746489 h 4988059"/>
              <a:gd name="connsiteX347" fmla="*/ 1297540 w 5127638"/>
              <a:gd name="connsiteY347" fmla="*/ 731845 h 4988059"/>
              <a:gd name="connsiteX348" fmla="*/ 1300989 w 5127638"/>
              <a:gd name="connsiteY348" fmla="*/ 744158 h 4988059"/>
              <a:gd name="connsiteX349" fmla="*/ 1297540 w 5127638"/>
              <a:gd name="connsiteY349" fmla="*/ 731845 h 4988059"/>
              <a:gd name="connsiteX350" fmla="*/ 4552362 w 5127638"/>
              <a:gd name="connsiteY350" fmla="*/ 721560 h 4988059"/>
              <a:gd name="connsiteX351" fmla="*/ 4552374 w 5127638"/>
              <a:gd name="connsiteY351" fmla="*/ 723112 h 4988059"/>
              <a:gd name="connsiteX352" fmla="*/ 4552374 w 5127638"/>
              <a:gd name="connsiteY352" fmla="*/ 723045 h 4988059"/>
              <a:gd name="connsiteX353" fmla="*/ 4552363 w 5127638"/>
              <a:gd name="connsiteY353" fmla="*/ 721560 h 4988059"/>
              <a:gd name="connsiteX354" fmla="*/ 4251625 w 5127638"/>
              <a:gd name="connsiteY354" fmla="*/ 710146 h 4988059"/>
              <a:gd name="connsiteX355" fmla="*/ 4250678 w 5127638"/>
              <a:gd name="connsiteY355" fmla="*/ 710629 h 4988059"/>
              <a:gd name="connsiteX356" fmla="*/ 4249707 w 5127638"/>
              <a:gd name="connsiteY356" fmla="*/ 712057 h 4988059"/>
              <a:gd name="connsiteX357" fmla="*/ 4250329 w 5127638"/>
              <a:gd name="connsiteY357" fmla="*/ 712895 h 4988059"/>
              <a:gd name="connsiteX358" fmla="*/ 4253050 w 5127638"/>
              <a:gd name="connsiteY358" fmla="*/ 711185 h 4988059"/>
              <a:gd name="connsiteX359" fmla="*/ 4251625 w 5127638"/>
              <a:gd name="connsiteY359" fmla="*/ 710146 h 4988059"/>
              <a:gd name="connsiteX360" fmla="*/ 4618873 w 5127638"/>
              <a:gd name="connsiteY360" fmla="*/ 707417 h 4988059"/>
              <a:gd name="connsiteX361" fmla="*/ 4602856 w 5127638"/>
              <a:gd name="connsiteY361" fmla="*/ 716793 h 4988059"/>
              <a:gd name="connsiteX362" fmla="*/ 4594320 w 5127638"/>
              <a:gd name="connsiteY362" fmla="*/ 725993 h 4988059"/>
              <a:gd name="connsiteX363" fmla="*/ 4591388 w 5127638"/>
              <a:gd name="connsiteY363" fmla="*/ 732057 h 4988059"/>
              <a:gd name="connsiteX364" fmla="*/ 4618079 w 5127638"/>
              <a:gd name="connsiteY364" fmla="*/ 708420 h 4988059"/>
              <a:gd name="connsiteX365" fmla="*/ 4250860 w 5127638"/>
              <a:gd name="connsiteY365" fmla="*/ 698210 h 4988059"/>
              <a:gd name="connsiteX366" fmla="*/ 4242794 w 5127638"/>
              <a:gd name="connsiteY366" fmla="*/ 702738 h 4988059"/>
              <a:gd name="connsiteX367" fmla="*/ 4243970 w 5127638"/>
              <a:gd name="connsiteY367" fmla="*/ 704323 h 4988059"/>
              <a:gd name="connsiteX368" fmla="*/ 4250552 w 5127638"/>
              <a:gd name="connsiteY368" fmla="*/ 698646 h 4988059"/>
              <a:gd name="connsiteX369" fmla="*/ 4283997 w 5127638"/>
              <a:gd name="connsiteY369" fmla="*/ 673883 h 4988059"/>
              <a:gd name="connsiteX370" fmla="*/ 4271075 w 5127638"/>
              <a:gd name="connsiteY370" fmla="*/ 683226 h 4988059"/>
              <a:gd name="connsiteX371" fmla="*/ 4260740 w 5127638"/>
              <a:gd name="connsiteY371" fmla="*/ 690726 h 4988059"/>
              <a:gd name="connsiteX372" fmla="*/ 4261637 w 5127638"/>
              <a:gd name="connsiteY372" fmla="*/ 693748 h 4988059"/>
              <a:gd name="connsiteX373" fmla="*/ 4283974 w 5127638"/>
              <a:gd name="connsiteY373" fmla="*/ 674129 h 4988059"/>
              <a:gd name="connsiteX374" fmla="*/ 4283802 w 5127638"/>
              <a:gd name="connsiteY374" fmla="*/ 672344 h 4988059"/>
              <a:gd name="connsiteX375" fmla="*/ 4282061 w 5127638"/>
              <a:gd name="connsiteY375" fmla="*/ 672411 h 4988059"/>
              <a:gd name="connsiteX376" fmla="*/ 4278396 w 5127638"/>
              <a:gd name="connsiteY376" fmla="*/ 674254 h 4988059"/>
              <a:gd name="connsiteX377" fmla="*/ 4271430 w 5127638"/>
              <a:gd name="connsiteY377" fmla="*/ 679208 h 4988059"/>
              <a:gd name="connsiteX378" fmla="*/ 4271224 w 5127638"/>
              <a:gd name="connsiteY378" fmla="*/ 679395 h 4988059"/>
              <a:gd name="connsiteX379" fmla="*/ 4314382 w 5127638"/>
              <a:gd name="connsiteY379" fmla="*/ 667849 h 4988059"/>
              <a:gd name="connsiteX380" fmla="*/ 4310170 w 5127638"/>
              <a:gd name="connsiteY380" fmla="*/ 669799 h 4988059"/>
              <a:gd name="connsiteX381" fmla="*/ 4296734 w 5127638"/>
              <a:gd name="connsiteY381" fmla="*/ 685844 h 4988059"/>
              <a:gd name="connsiteX382" fmla="*/ 4305801 w 5127638"/>
              <a:gd name="connsiteY382" fmla="*/ 677092 h 4988059"/>
              <a:gd name="connsiteX383" fmla="*/ 4314382 w 5127638"/>
              <a:gd name="connsiteY383" fmla="*/ 667849 h 4988059"/>
              <a:gd name="connsiteX384" fmla="*/ 691274 w 5127638"/>
              <a:gd name="connsiteY384" fmla="*/ 662634 h 4988059"/>
              <a:gd name="connsiteX385" fmla="*/ 718047 w 5127638"/>
              <a:gd name="connsiteY385" fmla="*/ 698038 h 4988059"/>
              <a:gd name="connsiteX386" fmla="*/ 691274 w 5127638"/>
              <a:gd name="connsiteY386" fmla="*/ 662634 h 4988059"/>
              <a:gd name="connsiteX387" fmla="*/ 4486830 w 5127638"/>
              <a:gd name="connsiteY387" fmla="*/ 655788 h 4988059"/>
              <a:gd name="connsiteX388" fmla="*/ 4486416 w 5127638"/>
              <a:gd name="connsiteY388" fmla="*/ 655972 h 4988059"/>
              <a:gd name="connsiteX389" fmla="*/ 4473814 w 5127638"/>
              <a:gd name="connsiteY389" fmla="*/ 662571 h 4988059"/>
              <a:gd name="connsiteX390" fmla="*/ 4471731 w 5127638"/>
              <a:gd name="connsiteY390" fmla="*/ 664145 h 4988059"/>
              <a:gd name="connsiteX391" fmla="*/ 4681719 w 5127638"/>
              <a:gd name="connsiteY391" fmla="*/ 653124 h 4988059"/>
              <a:gd name="connsiteX392" fmla="*/ 4677237 w 5127638"/>
              <a:gd name="connsiteY392" fmla="*/ 655482 h 4988059"/>
              <a:gd name="connsiteX393" fmla="*/ 4671133 w 5127638"/>
              <a:gd name="connsiteY393" fmla="*/ 661761 h 4988059"/>
              <a:gd name="connsiteX394" fmla="*/ 4651231 w 5127638"/>
              <a:gd name="connsiteY394" fmla="*/ 678373 h 4988059"/>
              <a:gd name="connsiteX395" fmla="*/ 4634792 w 5127638"/>
              <a:gd name="connsiteY395" fmla="*/ 691019 h 4988059"/>
              <a:gd name="connsiteX396" fmla="*/ 4643767 w 5127638"/>
              <a:gd name="connsiteY396" fmla="*/ 686419 h 4988059"/>
              <a:gd name="connsiteX397" fmla="*/ 4664519 w 5127638"/>
              <a:gd name="connsiteY397" fmla="*/ 668260 h 4988059"/>
              <a:gd name="connsiteX398" fmla="*/ 448645 w 5127638"/>
              <a:gd name="connsiteY398" fmla="*/ 640705 h 4988059"/>
              <a:gd name="connsiteX399" fmla="*/ 449780 w 5127638"/>
              <a:gd name="connsiteY399" fmla="*/ 644757 h 4988059"/>
              <a:gd name="connsiteX400" fmla="*/ 451133 w 5127638"/>
              <a:gd name="connsiteY400" fmla="*/ 649585 h 4988059"/>
              <a:gd name="connsiteX401" fmla="*/ 451443 w 5127638"/>
              <a:gd name="connsiteY401" fmla="*/ 650695 h 4988059"/>
              <a:gd name="connsiteX402" fmla="*/ 449780 w 5127638"/>
              <a:gd name="connsiteY402" fmla="*/ 644757 h 4988059"/>
              <a:gd name="connsiteX403" fmla="*/ 449578 w 5127638"/>
              <a:gd name="connsiteY403" fmla="*/ 644035 h 4988059"/>
              <a:gd name="connsiteX404" fmla="*/ 448645 w 5127638"/>
              <a:gd name="connsiteY404" fmla="*/ 640705 h 4988059"/>
              <a:gd name="connsiteX405" fmla="*/ 3366962 w 5127638"/>
              <a:gd name="connsiteY405" fmla="*/ 637809 h 4988059"/>
              <a:gd name="connsiteX406" fmla="*/ 3369957 w 5127638"/>
              <a:gd name="connsiteY406" fmla="*/ 643603 h 4988059"/>
              <a:gd name="connsiteX407" fmla="*/ 3366717 w 5127638"/>
              <a:gd name="connsiteY407" fmla="*/ 642866 h 4988059"/>
              <a:gd name="connsiteX408" fmla="*/ 3366962 w 5127638"/>
              <a:gd name="connsiteY408" fmla="*/ 637809 h 4988059"/>
              <a:gd name="connsiteX409" fmla="*/ 4366582 w 5127638"/>
              <a:gd name="connsiteY409" fmla="*/ 622384 h 4988059"/>
              <a:gd name="connsiteX410" fmla="*/ 4295494 w 5127638"/>
              <a:gd name="connsiteY410" fmla="*/ 663452 h 4988059"/>
              <a:gd name="connsiteX411" fmla="*/ 4292045 w 5127638"/>
              <a:gd name="connsiteY411" fmla="*/ 666736 h 4988059"/>
              <a:gd name="connsiteX412" fmla="*/ 4290533 w 5127638"/>
              <a:gd name="connsiteY412" fmla="*/ 668571 h 4988059"/>
              <a:gd name="connsiteX413" fmla="*/ 4290970 w 5127638"/>
              <a:gd name="connsiteY413" fmla="*/ 668327 h 4988059"/>
              <a:gd name="connsiteX414" fmla="*/ 4290172 w 5127638"/>
              <a:gd name="connsiteY414" fmla="*/ 669008 h 4988059"/>
              <a:gd name="connsiteX415" fmla="*/ 4289708 w 5127638"/>
              <a:gd name="connsiteY415" fmla="*/ 669574 h 4988059"/>
              <a:gd name="connsiteX416" fmla="*/ 4288712 w 5127638"/>
              <a:gd name="connsiteY416" fmla="*/ 672078 h 4988059"/>
              <a:gd name="connsiteX417" fmla="*/ 4327469 w 5127638"/>
              <a:gd name="connsiteY417" fmla="*/ 647470 h 4988059"/>
              <a:gd name="connsiteX418" fmla="*/ 4366582 w 5127638"/>
              <a:gd name="connsiteY418" fmla="*/ 622384 h 4988059"/>
              <a:gd name="connsiteX419" fmla="*/ 436328 w 5127638"/>
              <a:gd name="connsiteY419" fmla="*/ 618617 h 4988059"/>
              <a:gd name="connsiteX420" fmla="*/ 436328 w 5127638"/>
              <a:gd name="connsiteY420" fmla="*/ 618617 h 4988059"/>
              <a:gd name="connsiteX421" fmla="*/ 436328 w 5127638"/>
              <a:gd name="connsiteY421" fmla="*/ 618617 h 4988059"/>
              <a:gd name="connsiteX422" fmla="*/ 4904441 w 5127638"/>
              <a:gd name="connsiteY422" fmla="*/ 614170 h 4988059"/>
              <a:gd name="connsiteX423" fmla="*/ 4899973 w 5127638"/>
              <a:gd name="connsiteY423" fmla="*/ 615900 h 4988059"/>
              <a:gd name="connsiteX424" fmla="*/ 4904441 w 5127638"/>
              <a:gd name="connsiteY424" fmla="*/ 614170 h 4988059"/>
              <a:gd name="connsiteX425" fmla="*/ 4849350 w 5127638"/>
              <a:gd name="connsiteY425" fmla="*/ 613953 h 4988059"/>
              <a:gd name="connsiteX426" fmla="*/ 4842550 w 5127638"/>
              <a:gd name="connsiteY426" fmla="*/ 620418 h 4988059"/>
              <a:gd name="connsiteX427" fmla="*/ 4844145 w 5127638"/>
              <a:gd name="connsiteY427" fmla="*/ 618203 h 4988059"/>
              <a:gd name="connsiteX428" fmla="*/ 4845513 w 5127638"/>
              <a:gd name="connsiteY428" fmla="*/ 616552 h 4988059"/>
              <a:gd name="connsiteX429" fmla="*/ 4387282 w 5127638"/>
              <a:gd name="connsiteY429" fmla="*/ 609776 h 4988059"/>
              <a:gd name="connsiteX430" fmla="*/ 4385732 w 5127638"/>
              <a:gd name="connsiteY430" fmla="*/ 612842 h 4988059"/>
              <a:gd name="connsiteX431" fmla="*/ 4387611 w 5127638"/>
              <a:gd name="connsiteY431" fmla="*/ 615717 h 4988059"/>
              <a:gd name="connsiteX432" fmla="*/ 4387282 w 5127638"/>
              <a:gd name="connsiteY432" fmla="*/ 609776 h 4988059"/>
              <a:gd name="connsiteX433" fmla="*/ 4914157 w 5127638"/>
              <a:gd name="connsiteY433" fmla="*/ 607000 h 4988059"/>
              <a:gd name="connsiteX434" fmla="*/ 4914191 w 5127638"/>
              <a:gd name="connsiteY434" fmla="*/ 611296 h 4988059"/>
              <a:gd name="connsiteX435" fmla="*/ 4914157 w 5127638"/>
              <a:gd name="connsiteY435" fmla="*/ 607000 h 4988059"/>
              <a:gd name="connsiteX436" fmla="*/ 4617160 w 5127638"/>
              <a:gd name="connsiteY436" fmla="*/ 590026 h 4988059"/>
              <a:gd name="connsiteX437" fmla="*/ 4614363 w 5127638"/>
              <a:gd name="connsiteY437" fmla="*/ 594822 h 4988059"/>
              <a:gd name="connsiteX438" fmla="*/ 4617160 w 5127638"/>
              <a:gd name="connsiteY438" fmla="*/ 590026 h 4988059"/>
              <a:gd name="connsiteX439" fmla="*/ 4461760 w 5127638"/>
              <a:gd name="connsiteY439" fmla="*/ 587577 h 4988059"/>
              <a:gd name="connsiteX440" fmla="*/ 4455396 w 5127638"/>
              <a:gd name="connsiteY440" fmla="*/ 590693 h 4988059"/>
              <a:gd name="connsiteX441" fmla="*/ 4457350 w 5127638"/>
              <a:gd name="connsiteY441" fmla="*/ 591685 h 4988059"/>
              <a:gd name="connsiteX442" fmla="*/ 4461771 w 5127638"/>
              <a:gd name="connsiteY442" fmla="*/ 588689 h 4988059"/>
              <a:gd name="connsiteX443" fmla="*/ 4462458 w 5127638"/>
              <a:gd name="connsiteY443" fmla="*/ 587669 h 4988059"/>
              <a:gd name="connsiteX444" fmla="*/ 4592910 w 5127638"/>
              <a:gd name="connsiteY444" fmla="*/ 579907 h 4988059"/>
              <a:gd name="connsiteX445" fmla="*/ 4581404 w 5127638"/>
              <a:gd name="connsiteY445" fmla="*/ 586047 h 4988059"/>
              <a:gd name="connsiteX446" fmla="*/ 4586100 w 5127638"/>
              <a:gd name="connsiteY446" fmla="*/ 582004 h 4988059"/>
              <a:gd name="connsiteX447" fmla="*/ 4592910 w 5127638"/>
              <a:gd name="connsiteY447" fmla="*/ 579907 h 4988059"/>
              <a:gd name="connsiteX448" fmla="*/ 4665415 w 5127638"/>
              <a:gd name="connsiteY448" fmla="*/ 564432 h 4988059"/>
              <a:gd name="connsiteX449" fmla="*/ 4656221 w 5127638"/>
              <a:gd name="connsiteY449" fmla="*/ 570901 h 4988059"/>
              <a:gd name="connsiteX450" fmla="*/ 4654262 w 5127638"/>
              <a:gd name="connsiteY450" fmla="*/ 569691 h 4988059"/>
              <a:gd name="connsiteX451" fmla="*/ 4659527 w 5127638"/>
              <a:gd name="connsiteY451" fmla="*/ 565435 h 4988059"/>
              <a:gd name="connsiteX452" fmla="*/ 4665415 w 5127638"/>
              <a:gd name="connsiteY452" fmla="*/ 564432 h 4988059"/>
              <a:gd name="connsiteX453" fmla="*/ 4561682 w 5127638"/>
              <a:gd name="connsiteY453" fmla="*/ 533504 h 4988059"/>
              <a:gd name="connsiteX454" fmla="*/ 4551139 w 5127638"/>
              <a:gd name="connsiteY454" fmla="*/ 541050 h 4988059"/>
              <a:gd name="connsiteX455" fmla="*/ 4552615 w 5127638"/>
              <a:gd name="connsiteY455" fmla="*/ 542258 h 4988059"/>
              <a:gd name="connsiteX456" fmla="*/ 4558056 w 5127638"/>
              <a:gd name="connsiteY456" fmla="*/ 540812 h 4988059"/>
              <a:gd name="connsiteX457" fmla="*/ 4559402 w 5127638"/>
              <a:gd name="connsiteY457" fmla="*/ 540106 h 4988059"/>
              <a:gd name="connsiteX458" fmla="*/ 4562576 w 5127638"/>
              <a:gd name="connsiteY458" fmla="*/ 537580 h 4988059"/>
              <a:gd name="connsiteX459" fmla="*/ 4561682 w 5127638"/>
              <a:gd name="connsiteY459" fmla="*/ 533504 h 4988059"/>
              <a:gd name="connsiteX460" fmla="*/ 4483452 w 5127638"/>
              <a:gd name="connsiteY460" fmla="*/ 532475 h 4988059"/>
              <a:gd name="connsiteX461" fmla="*/ 4483537 w 5127638"/>
              <a:gd name="connsiteY461" fmla="*/ 536487 h 4988059"/>
              <a:gd name="connsiteX462" fmla="*/ 4483547 w 5127638"/>
              <a:gd name="connsiteY462" fmla="*/ 536986 h 4988059"/>
              <a:gd name="connsiteX463" fmla="*/ 4483546 w 5127638"/>
              <a:gd name="connsiteY463" fmla="*/ 536916 h 4988059"/>
              <a:gd name="connsiteX464" fmla="*/ 4483537 w 5127638"/>
              <a:gd name="connsiteY464" fmla="*/ 536487 h 4988059"/>
              <a:gd name="connsiteX465" fmla="*/ 4483512 w 5127638"/>
              <a:gd name="connsiteY465" fmla="*/ 535295 h 4988059"/>
              <a:gd name="connsiteX466" fmla="*/ 4483452 w 5127638"/>
              <a:gd name="connsiteY466" fmla="*/ 532475 h 4988059"/>
              <a:gd name="connsiteX467" fmla="*/ 4573702 w 5127638"/>
              <a:gd name="connsiteY467" fmla="*/ 500913 h 4988059"/>
              <a:gd name="connsiteX468" fmla="*/ 4572681 w 5127638"/>
              <a:gd name="connsiteY468" fmla="*/ 505146 h 4988059"/>
              <a:gd name="connsiteX469" fmla="*/ 4571402 w 5127638"/>
              <a:gd name="connsiteY469" fmla="*/ 507034 h 4988059"/>
              <a:gd name="connsiteX470" fmla="*/ 4529107 w 5127638"/>
              <a:gd name="connsiteY470" fmla="*/ 531541 h 4988059"/>
              <a:gd name="connsiteX471" fmla="*/ 4533054 w 5127638"/>
              <a:gd name="connsiteY471" fmla="*/ 528080 h 4988059"/>
              <a:gd name="connsiteX472" fmla="*/ 4573702 w 5127638"/>
              <a:gd name="connsiteY472" fmla="*/ 500913 h 4988059"/>
              <a:gd name="connsiteX473" fmla="*/ 4699769 w 5127638"/>
              <a:gd name="connsiteY473" fmla="*/ 460303 h 4988059"/>
              <a:gd name="connsiteX474" fmla="*/ 4681585 w 5127638"/>
              <a:gd name="connsiteY474" fmla="*/ 470020 h 4988059"/>
              <a:gd name="connsiteX475" fmla="*/ 4688754 w 5127638"/>
              <a:gd name="connsiteY475" fmla="*/ 464065 h 4988059"/>
              <a:gd name="connsiteX476" fmla="*/ 4699769 w 5127638"/>
              <a:gd name="connsiteY476" fmla="*/ 460303 h 4988059"/>
              <a:gd name="connsiteX477" fmla="*/ 4706855 w 5127638"/>
              <a:gd name="connsiteY477" fmla="*/ 457160 h 4988059"/>
              <a:gd name="connsiteX478" fmla="*/ 4699769 w 5127638"/>
              <a:gd name="connsiteY478" fmla="*/ 460303 h 4988059"/>
              <a:gd name="connsiteX479" fmla="*/ 4701398 w 5127638"/>
              <a:gd name="connsiteY479" fmla="*/ 457806 h 4988059"/>
              <a:gd name="connsiteX480" fmla="*/ 4706855 w 5127638"/>
              <a:gd name="connsiteY480" fmla="*/ 457160 h 4988059"/>
              <a:gd name="connsiteX481" fmla="*/ 4713941 w 5127638"/>
              <a:gd name="connsiteY481" fmla="*/ 454018 h 4988059"/>
              <a:gd name="connsiteX482" fmla="*/ 4706855 w 5127638"/>
              <a:gd name="connsiteY482" fmla="*/ 457160 h 4988059"/>
              <a:gd name="connsiteX483" fmla="*/ 4708484 w 5127638"/>
              <a:gd name="connsiteY483" fmla="*/ 454664 h 4988059"/>
              <a:gd name="connsiteX484" fmla="*/ 4713941 w 5127638"/>
              <a:gd name="connsiteY484" fmla="*/ 454018 h 4988059"/>
              <a:gd name="connsiteX485" fmla="*/ 4806841 w 5127638"/>
              <a:gd name="connsiteY485" fmla="*/ 434203 h 4988059"/>
              <a:gd name="connsiteX486" fmla="*/ 4797587 w 5127638"/>
              <a:gd name="connsiteY486" fmla="*/ 439250 h 4988059"/>
              <a:gd name="connsiteX487" fmla="*/ 4799198 w 5127638"/>
              <a:gd name="connsiteY487" fmla="*/ 437709 h 4988059"/>
              <a:gd name="connsiteX488" fmla="*/ 4715961 w 5127638"/>
              <a:gd name="connsiteY488" fmla="*/ 407752 h 4988059"/>
              <a:gd name="connsiteX489" fmla="*/ 4708388 w 5127638"/>
              <a:gd name="connsiteY489" fmla="*/ 415037 h 4988059"/>
              <a:gd name="connsiteX490" fmla="*/ 4657577 w 5127638"/>
              <a:gd name="connsiteY490" fmla="*/ 461013 h 4988059"/>
              <a:gd name="connsiteX491" fmla="*/ 4633879 w 5127638"/>
              <a:gd name="connsiteY491" fmla="*/ 471745 h 4988059"/>
              <a:gd name="connsiteX492" fmla="*/ 4603366 w 5127638"/>
              <a:gd name="connsiteY492" fmla="*/ 488592 h 4988059"/>
              <a:gd name="connsiteX493" fmla="*/ 4613889 w 5127638"/>
              <a:gd name="connsiteY493" fmla="*/ 478532 h 4988059"/>
              <a:gd name="connsiteX494" fmla="*/ 4668385 w 5127638"/>
              <a:gd name="connsiteY494" fmla="*/ 438268 h 4988059"/>
              <a:gd name="connsiteX495" fmla="*/ 4693333 w 5127638"/>
              <a:gd name="connsiteY495" fmla="*/ 416314 h 4988059"/>
              <a:gd name="connsiteX496" fmla="*/ 4693245 w 5127638"/>
              <a:gd name="connsiteY496" fmla="*/ 417115 h 4988059"/>
              <a:gd name="connsiteX497" fmla="*/ 4709815 w 5127638"/>
              <a:gd name="connsiteY497" fmla="*/ 410380 h 4988059"/>
              <a:gd name="connsiteX498" fmla="*/ 4501548 w 5127638"/>
              <a:gd name="connsiteY498" fmla="*/ 381339 h 4988059"/>
              <a:gd name="connsiteX499" fmla="*/ 4497081 w 5127638"/>
              <a:gd name="connsiteY499" fmla="*/ 383071 h 4988059"/>
              <a:gd name="connsiteX500" fmla="*/ 4501548 w 5127638"/>
              <a:gd name="connsiteY500" fmla="*/ 381339 h 4988059"/>
              <a:gd name="connsiteX501" fmla="*/ 4786781 w 5127638"/>
              <a:gd name="connsiteY501" fmla="*/ 338004 h 4988059"/>
              <a:gd name="connsiteX502" fmla="*/ 4767611 w 5127638"/>
              <a:gd name="connsiteY502" fmla="*/ 358055 h 4988059"/>
              <a:gd name="connsiteX503" fmla="*/ 4748522 w 5127638"/>
              <a:gd name="connsiteY503" fmla="*/ 376421 h 4988059"/>
              <a:gd name="connsiteX504" fmla="*/ 4736434 w 5127638"/>
              <a:gd name="connsiteY504" fmla="*/ 380485 h 4988059"/>
              <a:gd name="connsiteX505" fmla="*/ 4731144 w 5127638"/>
              <a:gd name="connsiteY505" fmla="*/ 382701 h 4988059"/>
              <a:gd name="connsiteX506" fmla="*/ 4773240 w 5127638"/>
              <a:gd name="connsiteY506" fmla="*/ 343928 h 4988059"/>
              <a:gd name="connsiteX507" fmla="*/ 4779334 w 5127638"/>
              <a:gd name="connsiteY507" fmla="*/ 340978 h 4988059"/>
              <a:gd name="connsiteX508" fmla="*/ 4633554 w 5127638"/>
              <a:gd name="connsiteY508" fmla="*/ 316736 h 4988059"/>
              <a:gd name="connsiteX509" fmla="*/ 4618854 w 5127638"/>
              <a:gd name="connsiteY509" fmla="*/ 332485 h 4988059"/>
              <a:gd name="connsiteX510" fmla="*/ 4629026 w 5127638"/>
              <a:gd name="connsiteY510" fmla="*/ 318970 h 4988059"/>
              <a:gd name="connsiteX511" fmla="*/ 4633554 w 5127638"/>
              <a:gd name="connsiteY511" fmla="*/ 316736 h 4988059"/>
              <a:gd name="connsiteX512" fmla="*/ 3896809 w 5127638"/>
              <a:gd name="connsiteY512" fmla="*/ 289600 h 4988059"/>
              <a:gd name="connsiteX513" fmla="*/ 3817334 w 5127638"/>
              <a:gd name="connsiteY513" fmla="*/ 342961 h 4988059"/>
              <a:gd name="connsiteX514" fmla="*/ 3721776 w 5127638"/>
              <a:gd name="connsiteY514" fmla="*/ 414165 h 4988059"/>
              <a:gd name="connsiteX515" fmla="*/ 3667600 w 5127638"/>
              <a:gd name="connsiteY515" fmla="*/ 457047 h 4988059"/>
              <a:gd name="connsiteX516" fmla="*/ 3671691 w 5127638"/>
              <a:gd name="connsiteY516" fmla="*/ 448110 h 4988059"/>
              <a:gd name="connsiteX517" fmla="*/ 3767787 w 5127638"/>
              <a:gd name="connsiteY517" fmla="*/ 371089 h 4988059"/>
              <a:gd name="connsiteX518" fmla="*/ 4285629 w 5127638"/>
              <a:gd name="connsiteY518" fmla="*/ 284551 h 4988059"/>
              <a:gd name="connsiteX519" fmla="*/ 4285724 w 5127638"/>
              <a:gd name="connsiteY519" fmla="*/ 289063 h 4988059"/>
              <a:gd name="connsiteX520" fmla="*/ 4285758 w 5127638"/>
              <a:gd name="connsiteY520" fmla="*/ 293359 h 4988059"/>
              <a:gd name="connsiteX521" fmla="*/ 4285724 w 5127638"/>
              <a:gd name="connsiteY521" fmla="*/ 289063 h 4988059"/>
              <a:gd name="connsiteX522" fmla="*/ 4285629 w 5127638"/>
              <a:gd name="connsiteY522" fmla="*/ 284551 h 4988059"/>
              <a:gd name="connsiteX523" fmla="*/ 4637822 w 5127638"/>
              <a:gd name="connsiteY523" fmla="*/ 184416 h 4988059"/>
              <a:gd name="connsiteX524" fmla="*/ 4633355 w 5127638"/>
              <a:gd name="connsiteY524" fmla="*/ 186147 h 4988059"/>
              <a:gd name="connsiteX525" fmla="*/ 4637822 w 5127638"/>
              <a:gd name="connsiteY525" fmla="*/ 184416 h 4988059"/>
              <a:gd name="connsiteX526" fmla="*/ 4582733 w 5127638"/>
              <a:gd name="connsiteY526" fmla="*/ 184199 h 4988059"/>
              <a:gd name="connsiteX527" fmla="*/ 4575932 w 5127638"/>
              <a:gd name="connsiteY527" fmla="*/ 190664 h 4988059"/>
              <a:gd name="connsiteX528" fmla="*/ 4577528 w 5127638"/>
              <a:gd name="connsiteY528" fmla="*/ 188451 h 4988059"/>
              <a:gd name="connsiteX529" fmla="*/ 4578896 w 5127638"/>
              <a:gd name="connsiteY529" fmla="*/ 186800 h 4988059"/>
              <a:gd name="connsiteX530" fmla="*/ 4647540 w 5127638"/>
              <a:gd name="connsiteY530" fmla="*/ 177248 h 4988059"/>
              <a:gd name="connsiteX531" fmla="*/ 4647572 w 5127638"/>
              <a:gd name="connsiteY531" fmla="*/ 181544 h 4988059"/>
              <a:gd name="connsiteX532" fmla="*/ 4647540 w 5127638"/>
              <a:gd name="connsiteY532" fmla="*/ 177248 h 4988059"/>
              <a:gd name="connsiteX533" fmla="*/ 4205120 w 5127638"/>
              <a:gd name="connsiteY533" fmla="*/ 165523 h 4988059"/>
              <a:gd name="connsiteX534" fmla="*/ 4170808 w 5127638"/>
              <a:gd name="connsiteY534" fmla="*/ 187594 h 4988059"/>
              <a:gd name="connsiteX535" fmla="*/ 4173245 w 5127638"/>
              <a:gd name="connsiteY535" fmla="*/ 190210 h 4988059"/>
              <a:gd name="connsiteX536" fmla="*/ 4205120 w 5127638"/>
              <a:gd name="connsiteY536" fmla="*/ 165523 h 4988059"/>
              <a:gd name="connsiteX537" fmla="*/ 4350542 w 5127638"/>
              <a:gd name="connsiteY537" fmla="*/ 160273 h 4988059"/>
              <a:gd name="connsiteX538" fmla="*/ 4347745 w 5127638"/>
              <a:gd name="connsiteY538" fmla="*/ 165069 h 4988059"/>
              <a:gd name="connsiteX539" fmla="*/ 4350542 w 5127638"/>
              <a:gd name="connsiteY539" fmla="*/ 160273 h 4988059"/>
              <a:gd name="connsiteX540" fmla="*/ 4326292 w 5127638"/>
              <a:gd name="connsiteY540" fmla="*/ 150155 h 4988059"/>
              <a:gd name="connsiteX541" fmla="*/ 4314787 w 5127638"/>
              <a:gd name="connsiteY541" fmla="*/ 156294 h 4988059"/>
              <a:gd name="connsiteX542" fmla="*/ 4319482 w 5127638"/>
              <a:gd name="connsiteY542" fmla="*/ 152251 h 4988059"/>
              <a:gd name="connsiteX543" fmla="*/ 4326292 w 5127638"/>
              <a:gd name="connsiteY543" fmla="*/ 150155 h 4988059"/>
              <a:gd name="connsiteX544" fmla="*/ 4398798 w 5127638"/>
              <a:gd name="connsiteY544" fmla="*/ 134680 h 4988059"/>
              <a:gd name="connsiteX545" fmla="*/ 4389605 w 5127638"/>
              <a:gd name="connsiteY545" fmla="*/ 141148 h 4988059"/>
              <a:gd name="connsiteX546" fmla="*/ 4387644 w 5127638"/>
              <a:gd name="connsiteY546" fmla="*/ 139939 h 4988059"/>
              <a:gd name="connsiteX547" fmla="*/ 4392909 w 5127638"/>
              <a:gd name="connsiteY547" fmla="*/ 135682 h 4988059"/>
              <a:gd name="connsiteX548" fmla="*/ 4398798 w 5127638"/>
              <a:gd name="connsiteY548" fmla="*/ 134680 h 4988059"/>
              <a:gd name="connsiteX549" fmla="*/ 4295064 w 5127638"/>
              <a:gd name="connsiteY549" fmla="*/ 103751 h 4988059"/>
              <a:gd name="connsiteX550" fmla="*/ 4284521 w 5127638"/>
              <a:gd name="connsiteY550" fmla="*/ 111298 h 4988059"/>
              <a:gd name="connsiteX551" fmla="*/ 4285996 w 5127638"/>
              <a:gd name="connsiteY551" fmla="*/ 112505 h 4988059"/>
              <a:gd name="connsiteX552" fmla="*/ 4295064 w 5127638"/>
              <a:gd name="connsiteY552" fmla="*/ 103751 h 4988059"/>
              <a:gd name="connsiteX553" fmla="*/ 4433151 w 5127638"/>
              <a:gd name="connsiteY553" fmla="*/ 30551 h 4988059"/>
              <a:gd name="connsiteX554" fmla="*/ 4414967 w 5127638"/>
              <a:gd name="connsiteY554" fmla="*/ 40267 h 4988059"/>
              <a:gd name="connsiteX555" fmla="*/ 4422136 w 5127638"/>
              <a:gd name="connsiteY555" fmla="*/ 34312 h 4988059"/>
              <a:gd name="connsiteX556" fmla="*/ 4433151 w 5127638"/>
              <a:gd name="connsiteY556" fmla="*/ 30551 h 4988059"/>
              <a:gd name="connsiteX557" fmla="*/ 4440237 w 5127638"/>
              <a:gd name="connsiteY557" fmla="*/ 27407 h 4988059"/>
              <a:gd name="connsiteX558" fmla="*/ 4433151 w 5127638"/>
              <a:gd name="connsiteY558" fmla="*/ 30551 h 4988059"/>
              <a:gd name="connsiteX559" fmla="*/ 4434780 w 5127638"/>
              <a:gd name="connsiteY559" fmla="*/ 28053 h 4988059"/>
              <a:gd name="connsiteX560" fmla="*/ 4440237 w 5127638"/>
              <a:gd name="connsiteY560" fmla="*/ 27407 h 4988059"/>
              <a:gd name="connsiteX561" fmla="*/ 4447323 w 5127638"/>
              <a:gd name="connsiteY561" fmla="*/ 24265 h 4988059"/>
              <a:gd name="connsiteX562" fmla="*/ 4440237 w 5127638"/>
              <a:gd name="connsiteY562" fmla="*/ 27407 h 4988059"/>
              <a:gd name="connsiteX563" fmla="*/ 4441866 w 5127638"/>
              <a:gd name="connsiteY563" fmla="*/ 24911 h 4988059"/>
              <a:gd name="connsiteX564" fmla="*/ 4447323 w 5127638"/>
              <a:gd name="connsiteY564" fmla="*/ 24265 h 4988059"/>
              <a:gd name="connsiteX565" fmla="*/ 4540223 w 5127638"/>
              <a:gd name="connsiteY565" fmla="*/ 4450 h 4988059"/>
              <a:gd name="connsiteX566" fmla="*/ 4530969 w 5127638"/>
              <a:gd name="connsiteY566" fmla="*/ 9497 h 4988059"/>
              <a:gd name="connsiteX567" fmla="*/ 4532579 w 5127638"/>
              <a:gd name="connsiteY567" fmla="*/ 7957 h 4988059"/>
              <a:gd name="connsiteX568" fmla="*/ 4521254 w 5127638"/>
              <a:gd name="connsiteY568" fmla="*/ 0 h 4988059"/>
              <a:gd name="connsiteX569" fmla="*/ 4349057 w 5127638"/>
              <a:gd name="connsiteY569" fmla="*/ 92051 h 4988059"/>
              <a:gd name="connsiteX570" fmla="*/ 4337729 w 5127638"/>
              <a:gd name="connsiteY570" fmla="*/ 101388 h 4988059"/>
              <a:gd name="connsiteX571" fmla="*/ 4349208 w 5127638"/>
              <a:gd name="connsiteY571" fmla="*/ 94793 h 4988059"/>
              <a:gd name="connsiteX572" fmla="*/ 4446459 w 5127638"/>
              <a:gd name="connsiteY572" fmla="*/ 47462 h 4988059"/>
              <a:gd name="connsiteX573" fmla="*/ 4509502 w 5127638"/>
              <a:gd name="connsiteY573" fmla="*/ 18543 h 4988059"/>
              <a:gd name="connsiteX574" fmla="*/ 4502036 w 5127638"/>
              <a:gd name="connsiteY574" fmla="*/ 25115 h 4988059"/>
              <a:gd name="connsiteX575" fmla="*/ 4501740 w 5127638"/>
              <a:gd name="connsiteY575" fmla="*/ 25436 h 4988059"/>
              <a:gd name="connsiteX576" fmla="*/ 4499053 w 5127638"/>
              <a:gd name="connsiteY576" fmla="*/ 26901 h 4988059"/>
              <a:gd name="connsiteX577" fmla="*/ 4455573 w 5127638"/>
              <a:gd name="connsiteY577" fmla="*/ 49020 h 4988059"/>
              <a:gd name="connsiteX578" fmla="*/ 4487877 w 5127638"/>
              <a:gd name="connsiteY578" fmla="*/ 38981 h 4988059"/>
              <a:gd name="connsiteX579" fmla="*/ 4490954 w 5127638"/>
              <a:gd name="connsiteY579" fmla="*/ 37335 h 4988059"/>
              <a:gd name="connsiteX580" fmla="*/ 4490748 w 5127638"/>
              <a:gd name="connsiteY580" fmla="*/ 42478 h 4988059"/>
              <a:gd name="connsiteX581" fmla="*/ 4500570 w 5127638"/>
              <a:gd name="connsiteY581" fmla="*/ 36092 h 4988059"/>
              <a:gd name="connsiteX582" fmla="*/ 4511336 w 5127638"/>
              <a:gd name="connsiteY582" fmla="*/ 26984 h 4988059"/>
              <a:gd name="connsiteX583" fmla="*/ 4520234 w 5127638"/>
              <a:gd name="connsiteY583" fmla="*/ 22977 h 4988059"/>
              <a:gd name="connsiteX584" fmla="*/ 4494887 w 5127638"/>
              <a:gd name="connsiteY584" fmla="*/ 41343 h 4988059"/>
              <a:gd name="connsiteX585" fmla="*/ 4329446 w 5127638"/>
              <a:gd name="connsiteY585" fmla="*/ 124309 h 4988059"/>
              <a:gd name="connsiteX586" fmla="*/ 4267728 w 5127638"/>
              <a:gd name="connsiteY586" fmla="*/ 162109 h 4988059"/>
              <a:gd name="connsiteX587" fmla="*/ 4277074 w 5127638"/>
              <a:gd name="connsiteY587" fmla="*/ 158382 h 4988059"/>
              <a:gd name="connsiteX588" fmla="*/ 4412824 w 5127638"/>
              <a:gd name="connsiteY588" fmla="*/ 91270 h 4988059"/>
              <a:gd name="connsiteX589" fmla="*/ 4463747 w 5127638"/>
              <a:gd name="connsiteY589" fmla="*/ 65529 h 4988059"/>
              <a:gd name="connsiteX590" fmla="*/ 4436138 w 5127638"/>
              <a:gd name="connsiteY590" fmla="*/ 84478 h 4988059"/>
              <a:gd name="connsiteX591" fmla="*/ 4286545 w 5127638"/>
              <a:gd name="connsiteY591" fmla="*/ 163817 h 4988059"/>
              <a:gd name="connsiteX592" fmla="*/ 4229221 w 5127638"/>
              <a:gd name="connsiteY592" fmla="*/ 198163 h 4988059"/>
              <a:gd name="connsiteX593" fmla="*/ 4270773 w 5127638"/>
              <a:gd name="connsiteY593" fmla="*/ 175692 h 4988059"/>
              <a:gd name="connsiteX594" fmla="*/ 4314787 w 5127638"/>
              <a:gd name="connsiteY594" fmla="*/ 156294 h 4988059"/>
              <a:gd name="connsiteX595" fmla="*/ 4241031 w 5127638"/>
              <a:gd name="connsiteY595" fmla="*/ 197509 h 4988059"/>
              <a:gd name="connsiteX596" fmla="*/ 4220635 w 5127638"/>
              <a:gd name="connsiteY596" fmla="*/ 215601 h 4988059"/>
              <a:gd name="connsiteX597" fmla="*/ 4138192 w 5127638"/>
              <a:gd name="connsiteY597" fmla="*/ 265550 h 4988059"/>
              <a:gd name="connsiteX598" fmla="*/ 4126864 w 5127638"/>
              <a:gd name="connsiteY598" fmla="*/ 274887 h 4988059"/>
              <a:gd name="connsiteX599" fmla="*/ 4150002 w 5127638"/>
              <a:gd name="connsiteY599" fmla="*/ 264896 h 4988059"/>
              <a:gd name="connsiteX600" fmla="*/ 4331951 w 5127638"/>
              <a:gd name="connsiteY600" fmla="*/ 169554 h 4988059"/>
              <a:gd name="connsiteX601" fmla="*/ 4182688 w 5127638"/>
              <a:gd name="connsiteY601" fmla="*/ 254833 h 4988059"/>
              <a:gd name="connsiteX602" fmla="*/ 4169530 w 5127638"/>
              <a:gd name="connsiteY602" fmla="*/ 272524 h 4988059"/>
              <a:gd name="connsiteX603" fmla="*/ 4348812 w 5127638"/>
              <a:gd name="connsiteY603" fmla="*/ 177330 h 4988059"/>
              <a:gd name="connsiteX604" fmla="*/ 4367858 w 5127638"/>
              <a:gd name="connsiteY604" fmla="*/ 176276 h 4988059"/>
              <a:gd name="connsiteX605" fmla="*/ 4250927 w 5127638"/>
              <a:gd name="connsiteY605" fmla="*/ 245095 h 4988059"/>
              <a:gd name="connsiteX606" fmla="*/ 4232664 w 5127638"/>
              <a:gd name="connsiteY606" fmla="*/ 260318 h 4988059"/>
              <a:gd name="connsiteX607" fmla="*/ 4333106 w 5127638"/>
              <a:gd name="connsiteY607" fmla="*/ 206793 h 4988059"/>
              <a:gd name="connsiteX608" fmla="*/ 4373344 w 5127638"/>
              <a:gd name="connsiteY608" fmla="*/ 184755 h 4988059"/>
              <a:gd name="connsiteX609" fmla="*/ 4359817 w 5127638"/>
              <a:gd name="connsiteY609" fmla="*/ 200778 h 4988059"/>
              <a:gd name="connsiteX610" fmla="*/ 4387601 w 5127638"/>
              <a:gd name="connsiteY610" fmla="*/ 186040 h 4988059"/>
              <a:gd name="connsiteX611" fmla="*/ 4409753 w 5127638"/>
              <a:gd name="connsiteY611" fmla="*/ 165580 h 4988059"/>
              <a:gd name="connsiteX612" fmla="*/ 4428253 w 5127638"/>
              <a:gd name="connsiteY612" fmla="*/ 155969 h 4988059"/>
              <a:gd name="connsiteX613" fmla="*/ 4430479 w 5127638"/>
              <a:gd name="connsiteY613" fmla="*/ 154802 h 4988059"/>
              <a:gd name="connsiteX614" fmla="*/ 4422106 w 5127638"/>
              <a:gd name="connsiteY614" fmla="*/ 163521 h 4988059"/>
              <a:gd name="connsiteX615" fmla="*/ 4387826 w 5127638"/>
              <a:gd name="connsiteY615" fmla="*/ 196734 h 4988059"/>
              <a:gd name="connsiteX616" fmla="*/ 4304139 w 5127638"/>
              <a:gd name="connsiteY616" fmla="*/ 271147 h 4988059"/>
              <a:gd name="connsiteX617" fmla="*/ 4333736 w 5127638"/>
              <a:gd name="connsiteY617" fmla="*/ 252871 h 4988059"/>
              <a:gd name="connsiteX618" fmla="*/ 4374123 w 5127638"/>
              <a:gd name="connsiteY618" fmla="*/ 219633 h 4988059"/>
              <a:gd name="connsiteX619" fmla="*/ 4392338 w 5127638"/>
              <a:gd name="connsiteY619" fmla="*/ 212575 h 4988059"/>
              <a:gd name="connsiteX620" fmla="*/ 4405245 w 5127638"/>
              <a:gd name="connsiteY620" fmla="*/ 196793 h 4988059"/>
              <a:gd name="connsiteX621" fmla="*/ 4423882 w 5127638"/>
              <a:gd name="connsiteY621" fmla="*/ 189573 h 4988059"/>
              <a:gd name="connsiteX622" fmla="*/ 4460431 w 5127638"/>
              <a:gd name="connsiteY622" fmla="*/ 154417 h 4988059"/>
              <a:gd name="connsiteX623" fmla="*/ 4446305 w 5127638"/>
              <a:gd name="connsiteY623" fmla="*/ 177480 h 4988059"/>
              <a:gd name="connsiteX624" fmla="*/ 4421140 w 5127638"/>
              <a:gd name="connsiteY624" fmla="*/ 201416 h 4988059"/>
              <a:gd name="connsiteX625" fmla="*/ 4417155 w 5127638"/>
              <a:gd name="connsiteY625" fmla="*/ 217145 h 4988059"/>
              <a:gd name="connsiteX626" fmla="*/ 4384614 w 5127638"/>
              <a:gd name="connsiteY626" fmla="*/ 248621 h 4988059"/>
              <a:gd name="connsiteX627" fmla="*/ 4342035 w 5127638"/>
              <a:gd name="connsiteY627" fmla="*/ 281373 h 4988059"/>
              <a:gd name="connsiteX628" fmla="*/ 4342882 w 5127638"/>
              <a:gd name="connsiteY628" fmla="*/ 280558 h 4988059"/>
              <a:gd name="connsiteX629" fmla="*/ 4344944 w 5127638"/>
              <a:gd name="connsiteY629" fmla="*/ 278632 h 4988059"/>
              <a:gd name="connsiteX630" fmla="*/ 4344465 w 5127638"/>
              <a:gd name="connsiteY630" fmla="*/ 279034 h 4988059"/>
              <a:gd name="connsiteX631" fmla="*/ 4342882 w 5127638"/>
              <a:gd name="connsiteY631" fmla="*/ 280558 h 4988059"/>
              <a:gd name="connsiteX632" fmla="*/ 4341887 w 5127638"/>
              <a:gd name="connsiteY632" fmla="*/ 281488 h 4988059"/>
              <a:gd name="connsiteX633" fmla="*/ 4342035 w 5127638"/>
              <a:gd name="connsiteY633" fmla="*/ 281373 h 4988059"/>
              <a:gd name="connsiteX634" fmla="*/ 4337002 w 5127638"/>
              <a:gd name="connsiteY634" fmla="*/ 286217 h 4988059"/>
              <a:gd name="connsiteX635" fmla="*/ 4324770 w 5127638"/>
              <a:gd name="connsiteY635" fmla="*/ 302305 h 4988059"/>
              <a:gd name="connsiteX636" fmla="*/ 4352476 w 5127638"/>
              <a:gd name="connsiteY636" fmla="*/ 277385 h 4988059"/>
              <a:gd name="connsiteX637" fmla="*/ 4441101 w 5127638"/>
              <a:gd name="connsiteY637" fmla="*/ 200490 h 4988059"/>
              <a:gd name="connsiteX638" fmla="*/ 4471123 w 5127638"/>
              <a:gd name="connsiteY638" fmla="*/ 182050 h 4988059"/>
              <a:gd name="connsiteX639" fmla="*/ 4499703 w 5127638"/>
              <a:gd name="connsiteY639" fmla="*/ 160195 h 4988059"/>
              <a:gd name="connsiteX640" fmla="*/ 4516473 w 5127638"/>
              <a:gd name="connsiteY640" fmla="*/ 167884 h 4988059"/>
              <a:gd name="connsiteX641" fmla="*/ 4573977 w 5127638"/>
              <a:gd name="connsiteY641" fmla="*/ 113828 h 4988059"/>
              <a:gd name="connsiteX642" fmla="*/ 4596152 w 5127638"/>
              <a:gd name="connsiteY642" fmla="*/ 93085 h 4988059"/>
              <a:gd name="connsiteX643" fmla="*/ 4599734 w 5127638"/>
              <a:gd name="connsiteY643" fmla="*/ 92379 h 4988059"/>
              <a:gd name="connsiteX644" fmla="*/ 4609814 w 5127638"/>
              <a:gd name="connsiteY644" fmla="*/ 89418 h 4988059"/>
              <a:gd name="connsiteX645" fmla="*/ 4602908 w 5127638"/>
              <a:gd name="connsiteY645" fmla="*/ 96306 h 4988059"/>
              <a:gd name="connsiteX646" fmla="*/ 4499157 w 5127638"/>
              <a:gd name="connsiteY646" fmla="*/ 199559 h 4988059"/>
              <a:gd name="connsiteX647" fmla="*/ 4458397 w 5127638"/>
              <a:gd name="connsiteY647" fmla="*/ 239750 h 4988059"/>
              <a:gd name="connsiteX648" fmla="*/ 4429473 w 5127638"/>
              <a:gd name="connsiteY648" fmla="*/ 271951 h 4988059"/>
              <a:gd name="connsiteX649" fmla="*/ 4412356 w 5127638"/>
              <a:gd name="connsiteY649" fmla="*/ 292768 h 4988059"/>
              <a:gd name="connsiteX650" fmla="*/ 4409695 w 5127638"/>
              <a:gd name="connsiteY650" fmla="*/ 314794 h 4988059"/>
              <a:gd name="connsiteX651" fmla="*/ 4476914 w 5127638"/>
              <a:gd name="connsiteY651" fmla="*/ 253570 h 4988059"/>
              <a:gd name="connsiteX652" fmla="*/ 4527467 w 5127638"/>
              <a:gd name="connsiteY652" fmla="*/ 216393 h 4988059"/>
              <a:gd name="connsiteX653" fmla="*/ 4541471 w 5127638"/>
              <a:gd name="connsiteY653" fmla="*/ 214371 h 4988059"/>
              <a:gd name="connsiteX654" fmla="*/ 4591947 w 5127638"/>
              <a:gd name="connsiteY654" fmla="*/ 167012 h 4988059"/>
              <a:gd name="connsiteX655" fmla="*/ 4582733 w 5127638"/>
              <a:gd name="connsiteY655" fmla="*/ 184199 h 4988059"/>
              <a:gd name="connsiteX656" fmla="*/ 4582461 w 5127638"/>
              <a:gd name="connsiteY656" fmla="*/ 182492 h 4988059"/>
              <a:gd name="connsiteX657" fmla="*/ 4584401 w 5127638"/>
              <a:gd name="connsiteY657" fmla="*/ 180149 h 4988059"/>
              <a:gd name="connsiteX658" fmla="*/ 4582286 w 5127638"/>
              <a:gd name="connsiteY658" fmla="*/ 181394 h 4988059"/>
              <a:gd name="connsiteX659" fmla="*/ 4582461 w 5127638"/>
              <a:gd name="connsiteY659" fmla="*/ 182492 h 4988059"/>
              <a:gd name="connsiteX660" fmla="*/ 4578896 w 5127638"/>
              <a:gd name="connsiteY660" fmla="*/ 186800 h 4988059"/>
              <a:gd name="connsiteX661" fmla="*/ 4575882 w 5127638"/>
              <a:gd name="connsiteY661" fmla="*/ 188839 h 4988059"/>
              <a:gd name="connsiteX662" fmla="*/ 4573162 w 5127638"/>
              <a:gd name="connsiteY662" fmla="*/ 191880 h 4988059"/>
              <a:gd name="connsiteX663" fmla="*/ 4571294 w 5127638"/>
              <a:gd name="connsiteY663" fmla="*/ 206789 h 4988059"/>
              <a:gd name="connsiteX664" fmla="*/ 4523362 w 5127638"/>
              <a:gd name="connsiteY664" fmla="*/ 253164 h 4988059"/>
              <a:gd name="connsiteX665" fmla="*/ 4521043 w 5127638"/>
              <a:gd name="connsiteY665" fmla="*/ 264843 h 4988059"/>
              <a:gd name="connsiteX666" fmla="*/ 4463539 w 5127638"/>
              <a:gd name="connsiteY666" fmla="*/ 318899 h 4988059"/>
              <a:gd name="connsiteX667" fmla="*/ 4402475 w 5127638"/>
              <a:gd name="connsiteY667" fmla="*/ 370361 h 4988059"/>
              <a:gd name="connsiteX668" fmla="*/ 4398860 w 5127638"/>
              <a:gd name="connsiteY668" fmla="*/ 379138 h 4988059"/>
              <a:gd name="connsiteX669" fmla="*/ 4458111 w 5127638"/>
              <a:gd name="connsiteY669" fmla="*/ 331215 h 4988059"/>
              <a:gd name="connsiteX670" fmla="*/ 4604804 w 5127638"/>
              <a:gd name="connsiteY670" fmla="*/ 202246 h 4988059"/>
              <a:gd name="connsiteX671" fmla="*/ 4676331 w 5127638"/>
              <a:gd name="connsiteY671" fmla="*/ 132671 h 4988059"/>
              <a:gd name="connsiteX672" fmla="*/ 4682989 w 5127638"/>
              <a:gd name="connsiteY672" fmla="*/ 130401 h 4988059"/>
              <a:gd name="connsiteX673" fmla="*/ 4698249 w 5127638"/>
              <a:gd name="connsiteY673" fmla="*/ 124158 h 4988059"/>
              <a:gd name="connsiteX674" fmla="*/ 4677191 w 5127638"/>
              <a:gd name="connsiteY674" fmla="*/ 147601 h 4988059"/>
              <a:gd name="connsiteX675" fmla="*/ 4658777 w 5127638"/>
              <a:gd name="connsiteY675" fmla="*/ 165517 h 4988059"/>
              <a:gd name="connsiteX676" fmla="*/ 4677191 w 5127638"/>
              <a:gd name="connsiteY676" fmla="*/ 147601 h 4988059"/>
              <a:gd name="connsiteX677" fmla="*/ 4700649 w 5127638"/>
              <a:gd name="connsiteY677" fmla="*/ 128217 h 4988059"/>
              <a:gd name="connsiteX678" fmla="*/ 4704100 w 5127638"/>
              <a:gd name="connsiteY678" fmla="*/ 134732 h 4988059"/>
              <a:gd name="connsiteX679" fmla="*/ 4699150 w 5127638"/>
              <a:gd name="connsiteY679" fmla="*/ 135007 h 4988059"/>
              <a:gd name="connsiteX680" fmla="*/ 4704100 w 5127638"/>
              <a:gd name="connsiteY680" fmla="*/ 134732 h 4988059"/>
              <a:gd name="connsiteX681" fmla="*/ 4713550 w 5127638"/>
              <a:gd name="connsiteY681" fmla="*/ 130016 h 4988059"/>
              <a:gd name="connsiteX682" fmla="*/ 4693137 w 5127638"/>
              <a:gd name="connsiteY682" fmla="*/ 151467 h 4988059"/>
              <a:gd name="connsiteX683" fmla="*/ 4685815 w 5127638"/>
              <a:gd name="connsiteY683" fmla="*/ 157083 h 4988059"/>
              <a:gd name="connsiteX684" fmla="*/ 4681748 w 5127638"/>
              <a:gd name="connsiteY684" fmla="*/ 158891 h 4988059"/>
              <a:gd name="connsiteX685" fmla="*/ 4684341 w 5127638"/>
              <a:gd name="connsiteY685" fmla="*/ 160711 h 4988059"/>
              <a:gd name="connsiteX686" fmla="*/ 4657030 w 5127638"/>
              <a:gd name="connsiteY686" fmla="*/ 189412 h 4988059"/>
              <a:gd name="connsiteX687" fmla="*/ 4646697 w 5127638"/>
              <a:gd name="connsiteY687" fmla="*/ 195234 h 4988059"/>
              <a:gd name="connsiteX688" fmla="*/ 4622542 w 5127638"/>
              <a:gd name="connsiteY688" fmla="*/ 207553 h 4988059"/>
              <a:gd name="connsiteX689" fmla="*/ 4595289 w 5127638"/>
              <a:gd name="connsiteY689" fmla="*/ 226023 h 4988059"/>
              <a:gd name="connsiteX690" fmla="*/ 4645857 w 5127638"/>
              <a:gd name="connsiteY690" fmla="*/ 200760 h 4988059"/>
              <a:gd name="connsiteX691" fmla="*/ 4646445 w 5127638"/>
              <a:gd name="connsiteY691" fmla="*/ 200535 h 4988059"/>
              <a:gd name="connsiteX692" fmla="*/ 4638999 w 5127638"/>
              <a:gd name="connsiteY692" fmla="*/ 208360 h 4988059"/>
              <a:gd name="connsiteX693" fmla="*/ 4503908 w 5127638"/>
              <a:gd name="connsiteY693" fmla="*/ 338436 h 4988059"/>
              <a:gd name="connsiteX694" fmla="*/ 4523208 w 5127638"/>
              <a:gd name="connsiteY694" fmla="*/ 325853 h 4988059"/>
              <a:gd name="connsiteX695" fmla="*/ 4518445 w 5127638"/>
              <a:gd name="connsiteY695" fmla="*/ 335354 h 4988059"/>
              <a:gd name="connsiteX696" fmla="*/ 4468440 w 5127638"/>
              <a:gd name="connsiteY696" fmla="*/ 364155 h 4988059"/>
              <a:gd name="connsiteX697" fmla="*/ 4508170 w 5127638"/>
              <a:gd name="connsiteY697" fmla="*/ 346340 h 4988059"/>
              <a:gd name="connsiteX698" fmla="*/ 4506213 w 5127638"/>
              <a:gd name="connsiteY698" fmla="*/ 348334 h 4988059"/>
              <a:gd name="connsiteX699" fmla="*/ 4462155 w 5127638"/>
              <a:gd name="connsiteY699" fmla="*/ 396603 h 4988059"/>
              <a:gd name="connsiteX700" fmla="*/ 4536205 w 5127638"/>
              <a:gd name="connsiteY700" fmla="*/ 339542 h 4988059"/>
              <a:gd name="connsiteX701" fmla="*/ 4537302 w 5127638"/>
              <a:gd name="connsiteY701" fmla="*/ 353303 h 4988059"/>
              <a:gd name="connsiteX702" fmla="*/ 4547893 w 5127638"/>
              <a:gd name="connsiteY702" fmla="*/ 349199 h 4988059"/>
              <a:gd name="connsiteX703" fmla="*/ 4513884 w 5127638"/>
              <a:gd name="connsiteY703" fmla="*/ 383370 h 4988059"/>
              <a:gd name="connsiteX704" fmla="*/ 4476462 w 5127638"/>
              <a:gd name="connsiteY704" fmla="*/ 415459 h 4988059"/>
              <a:gd name="connsiteX705" fmla="*/ 4476686 w 5127638"/>
              <a:gd name="connsiteY705" fmla="*/ 426153 h 4988059"/>
              <a:gd name="connsiteX706" fmla="*/ 4435505 w 5127638"/>
              <a:gd name="connsiteY706" fmla="*/ 466508 h 4988059"/>
              <a:gd name="connsiteX707" fmla="*/ 4475692 w 5127638"/>
              <a:gd name="connsiteY707" fmla="*/ 444128 h 4988059"/>
              <a:gd name="connsiteX708" fmla="*/ 4522830 w 5127638"/>
              <a:gd name="connsiteY708" fmla="*/ 404870 h 4988059"/>
              <a:gd name="connsiteX709" fmla="*/ 4618854 w 5127638"/>
              <a:gd name="connsiteY709" fmla="*/ 332485 h 4988059"/>
              <a:gd name="connsiteX710" fmla="*/ 4533498 w 5127638"/>
              <a:gd name="connsiteY710" fmla="*/ 410950 h 4988059"/>
              <a:gd name="connsiteX711" fmla="*/ 4495002 w 5127638"/>
              <a:gd name="connsiteY711" fmla="*/ 450831 h 4988059"/>
              <a:gd name="connsiteX712" fmla="*/ 4491017 w 5127638"/>
              <a:gd name="connsiteY712" fmla="*/ 466561 h 4988059"/>
              <a:gd name="connsiteX713" fmla="*/ 4447942 w 5127638"/>
              <a:gd name="connsiteY713" fmla="*/ 500273 h 4988059"/>
              <a:gd name="connsiteX714" fmla="*/ 4454996 w 5127638"/>
              <a:gd name="connsiteY714" fmla="*/ 515131 h 4988059"/>
              <a:gd name="connsiteX715" fmla="*/ 4404667 w 5127638"/>
              <a:gd name="connsiteY715" fmla="*/ 563001 h 4988059"/>
              <a:gd name="connsiteX716" fmla="*/ 4405265 w 5127638"/>
              <a:gd name="connsiteY716" fmla="*/ 565103 h 4988059"/>
              <a:gd name="connsiteX717" fmla="*/ 4405465 w 5127638"/>
              <a:gd name="connsiteY717" fmla="*/ 565803 h 4988059"/>
              <a:gd name="connsiteX718" fmla="*/ 4405376 w 5127638"/>
              <a:gd name="connsiteY718" fmla="*/ 565491 h 4988059"/>
              <a:gd name="connsiteX719" fmla="*/ 4405265 w 5127638"/>
              <a:gd name="connsiteY719" fmla="*/ 565103 h 4988059"/>
              <a:gd name="connsiteX720" fmla="*/ 4404933 w 5127638"/>
              <a:gd name="connsiteY720" fmla="*/ 563935 h 4988059"/>
              <a:gd name="connsiteX721" fmla="*/ 4404667 w 5127638"/>
              <a:gd name="connsiteY721" fmla="*/ 563001 h 4988059"/>
              <a:gd name="connsiteX722" fmla="*/ 4450137 w 5127638"/>
              <a:gd name="connsiteY722" fmla="*/ 527794 h 4988059"/>
              <a:gd name="connsiteX723" fmla="*/ 4522664 w 5127638"/>
              <a:gd name="connsiteY723" fmla="*/ 475294 h 4988059"/>
              <a:gd name="connsiteX724" fmla="*/ 4479166 w 5127638"/>
              <a:gd name="connsiteY724" fmla="*/ 527328 h 4988059"/>
              <a:gd name="connsiteX725" fmla="*/ 4511383 w 5127638"/>
              <a:gd name="connsiteY725" fmla="*/ 518249 h 4988059"/>
              <a:gd name="connsiteX726" fmla="*/ 4476503 w 5127638"/>
              <a:gd name="connsiteY726" fmla="*/ 549354 h 4988059"/>
              <a:gd name="connsiteX727" fmla="*/ 4441621 w 5127638"/>
              <a:gd name="connsiteY727" fmla="*/ 580458 h 4988059"/>
              <a:gd name="connsiteX728" fmla="*/ 4490506 w 5127638"/>
              <a:gd name="connsiteY728" fmla="*/ 547332 h 4988059"/>
              <a:gd name="connsiteX729" fmla="*/ 4486058 w 5127638"/>
              <a:gd name="connsiteY729" fmla="*/ 554703 h 4988059"/>
              <a:gd name="connsiteX730" fmla="*/ 4483946 w 5127638"/>
              <a:gd name="connsiteY730" fmla="*/ 557709 h 4988059"/>
              <a:gd name="connsiteX731" fmla="*/ 4442055 w 5127638"/>
              <a:gd name="connsiteY731" fmla="*/ 581982 h 4988059"/>
              <a:gd name="connsiteX732" fmla="*/ 4421925 w 5127638"/>
              <a:gd name="connsiteY732" fmla="*/ 593647 h 4988059"/>
              <a:gd name="connsiteX733" fmla="*/ 4456807 w 5127638"/>
              <a:gd name="connsiteY733" fmla="*/ 578843 h 4988059"/>
              <a:gd name="connsiteX734" fmla="*/ 4478005 w 5127638"/>
              <a:gd name="connsiteY734" fmla="*/ 567682 h 4988059"/>
              <a:gd name="connsiteX735" fmla="*/ 4477544 w 5127638"/>
              <a:gd name="connsiteY735" fmla="*/ 570787 h 4988059"/>
              <a:gd name="connsiteX736" fmla="*/ 4494145 w 5127638"/>
              <a:gd name="connsiteY736" fmla="*/ 560107 h 4988059"/>
              <a:gd name="connsiteX737" fmla="*/ 4497841 w 5127638"/>
              <a:gd name="connsiteY737" fmla="*/ 557258 h 4988059"/>
              <a:gd name="connsiteX738" fmla="*/ 4522575 w 5127638"/>
              <a:gd name="connsiteY738" fmla="*/ 544300 h 4988059"/>
              <a:gd name="connsiteX739" fmla="*/ 4557472 w 5127638"/>
              <a:gd name="connsiteY739" fmla="*/ 529754 h 4988059"/>
              <a:gd name="connsiteX740" fmla="*/ 4553270 w 5127638"/>
              <a:gd name="connsiteY740" fmla="*/ 532562 h 4988059"/>
              <a:gd name="connsiteX741" fmla="*/ 4609081 w 5127638"/>
              <a:gd name="connsiteY741" fmla="*/ 504521 h 4988059"/>
              <a:gd name="connsiteX742" fmla="*/ 4681585 w 5127638"/>
              <a:gd name="connsiteY742" fmla="*/ 470020 h 4988059"/>
              <a:gd name="connsiteX743" fmla="*/ 4598432 w 5127638"/>
              <a:gd name="connsiteY743" fmla="*/ 514049 h 4988059"/>
              <a:gd name="connsiteX744" fmla="*/ 4571029 w 5127638"/>
              <a:gd name="connsiteY744" fmla="*/ 529778 h 4988059"/>
              <a:gd name="connsiteX745" fmla="*/ 4574903 w 5127638"/>
              <a:gd name="connsiteY745" fmla="*/ 531604 h 4988059"/>
              <a:gd name="connsiteX746" fmla="*/ 4576191 w 5127638"/>
              <a:gd name="connsiteY746" fmla="*/ 531302 h 4988059"/>
              <a:gd name="connsiteX747" fmla="*/ 4584997 w 5127638"/>
              <a:gd name="connsiteY747" fmla="*/ 526685 h 4988059"/>
              <a:gd name="connsiteX748" fmla="*/ 4581852 w 5127638"/>
              <a:gd name="connsiteY748" fmla="*/ 529530 h 4988059"/>
              <a:gd name="connsiteX749" fmla="*/ 4581155 w 5127638"/>
              <a:gd name="connsiteY749" fmla="*/ 530140 h 4988059"/>
              <a:gd name="connsiteX750" fmla="*/ 4583437 w 5127638"/>
              <a:gd name="connsiteY750" fmla="*/ 529606 h 4988059"/>
              <a:gd name="connsiteX751" fmla="*/ 4598913 w 5127638"/>
              <a:gd name="connsiteY751" fmla="*/ 522733 h 4988059"/>
              <a:gd name="connsiteX752" fmla="*/ 4787872 w 5127638"/>
              <a:gd name="connsiteY752" fmla="*/ 429752 h 4988059"/>
              <a:gd name="connsiteX753" fmla="*/ 4615674 w 5127638"/>
              <a:gd name="connsiteY753" fmla="*/ 521805 h 4988059"/>
              <a:gd name="connsiteX754" fmla="*/ 4604346 w 5127638"/>
              <a:gd name="connsiteY754" fmla="*/ 531141 h 4988059"/>
              <a:gd name="connsiteX755" fmla="*/ 4615826 w 5127638"/>
              <a:gd name="connsiteY755" fmla="*/ 524546 h 4988059"/>
              <a:gd name="connsiteX756" fmla="*/ 4713077 w 5127638"/>
              <a:gd name="connsiteY756" fmla="*/ 477215 h 4988059"/>
              <a:gd name="connsiteX757" fmla="*/ 4776121 w 5127638"/>
              <a:gd name="connsiteY757" fmla="*/ 448296 h 4988059"/>
              <a:gd name="connsiteX758" fmla="*/ 4768654 w 5127638"/>
              <a:gd name="connsiteY758" fmla="*/ 454868 h 4988059"/>
              <a:gd name="connsiteX759" fmla="*/ 4768356 w 5127638"/>
              <a:gd name="connsiteY759" fmla="*/ 455190 h 4988059"/>
              <a:gd name="connsiteX760" fmla="*/ 4765671 w 5127638"/>
              <a:gd name="connsiteY760" fmla="*/ 456653 h 4988059"/>
              <a:gd name="connsiteX761" fmla="*/ 4722190 w 5127638"/>
              <a:gd name="connsiteY761" fmla="*/ 478773 h 4988059"/>
              <a:gd name="connsiteX762" fmla="*/ 4754495 w 5127638"/>
              <a:gd name="connsiteY762" fmla="*/ 468733 h 4988059"/>
              <a:gd name="connsiteX763" fmla="*/ 4757571 w 5127638"/>
              <a:gd name="connsiteY763" fmla="*/ 467088 h 4988059"/>
              <a:gd name="connsiteX764" fmla="*/ 4757367 w 5127638"/>
              <a:gd name="connsiteY764" fmla="*/ 472230 h 4988059"/>
              <a:gd name="connsiteX765" fmla="*/ 4767188 w 5127638"/>
              <a:gd name="connsiteY765" fmla="*/ 465844 h 4988059"/>
              <a:gd name="connsiteX766" fmla="*/ 4777954 w 5127638"/>
              <a:gd name="connsiteY766" fmla="*/ 456736 h 4988059"/>
              <a:gd name="connsiteX767" fmla="*/ 4786851 w 5127638"/>
              <a:gd name="connsiteY767" fmla="*/ 452730 h 4988059"/>
              <a:gd name="connsiteX768" fmla="*/ 4761504 w 5127638"/>
              <a:gd name="connsiteY768" fmla="*/ 471095 h 4988059"/>
              <a:gd name="connsiteX769" fmla="*/ 4596063 w 5127638"/>
              <a:gd name="connsiteY769" fmla="*/ 554062 h 4988059"/>
              <a:gd name="connsiteX770" fmla="*/ 4573864 w 5127638"/>
              <a:gd name="connsiteY770" fmla="*/ 565082 h 4988059"/>
              <a:gd name="connsiteX771" fmla="*/ 4565142 w 5127638"/>
              <a:gd name="connsiteY771" fmla="*/ 569533 h 4988059"/>
              <a:gd name="connsiteX772" fmla="*/ 4565894 w 5127638"/>
              <a:gd name="connsiteY772" fmla="*/ 569687 h 4988059"/>
              <a:gd name="connsiteX773" fmla="*/ 4573226 w 5127638"/>
              <a:gd name="connsiteY773" fmla="*/ 571537 h 4988059"/>
              <a:gd name="connsiteX774" fmla="*/ 4575250 w 5127638"/>
              <a:gd name="connsiteY774" fmla="*/ 572787 h 4988059"/>
              <a:gd name="connsiteX775" fmla="*/ 4612433 w 5127638"/>
              <a:gd name="connsiteY775" fmla="*/ 554703 h 4988059"/>
              <a:gd name="connsiteX776" fmla="*/ 4679442 w 5127638"/>
              <a:gd name="connsiteY776" fmla="*/ 521023 h 4988059"/>
              <a:gd name="connsiteX777" fmla="*/ 4730365 w 5127638"/>
              <a:gd name="connsiteY777" fmla="*/ 495282 h 4988059"/>
              <a:gd name="connsiteX778" fmla="*/ 4718455 w 5127638"/>
              <a:gd name="connsiteY778" fmla="*/ 507918 h 4988059"/>
              <a:gd name="connsiteX779" fmla="*/ 4715360 w 5127638"/>
              <a:gd name="connsiteY779" fmla="*/ 509233 h 4988059"/>
              <a:gd name="connsiteX780" fmla="*/ 4711626 w 5127638"/>
              <a:gd name="connsiteY780" fmla="*/ 513645 h 4988059"/>
              <a:gd name="connsiteX781" fmla="*/ 4686434 w 5127638"/>
              <a:gd name="connsiteY781" fmla="*/ 538375 h 4988059"/>
              <a:gd name="connsiteX782" fmla="*/ 4662387 w 5127638"/>
              <a:gd name="connsiteY782" fmla="*/ 561283 h 4988059"/>
              <a:gd name="connsiteX783" fmla="*/ 4659014 w 5127638"/>
              <a:gd name="connsiteY783" fmla="*/ 564751 h 4988059"/>
              <a:gd name="connsiteX784" fmla="*/ 4626765 w 5127638"/>
              <a:gd name="connsiteY784" fmla="*/ 582177 h 4988059"/>
              <a:gd name="connsiteX785" fmla="*/ 4661917 w 5127638"/>
              <a:gd name="connsiteY785" fmla="*/ 554682 h 4988059"/>
              <a:gd name="connsiteX786" fmla="*/ 4699569 w 5127638"/>
              <a:gd name="connsiteY786" fmla="*/ 517592 h 4988059"/>
              <a:gd name="connsiteX787" fmla="*/ 4704516 w 5127638"/>
              <a:gd name="connsiteY787" fmla="*/ 513630 h 4988059"/>
              <a:gd name="connsiteX788" fmla="*/ 4704149 w 5127638"/>
              <a:gd name="connsiteY788" fmla="*/ 513763 h 4988059"/>
              <a:gd name="connsiteX789" fmla="*/ 4702756 w 5127638"/>
              <a:gd name="connsiteY789" fmla="*/ 514230 h 4988059"/>
              <a:gd name="connsiteX790" fmla="*/ 4592444 w 5127638"/>
              <a:gd name="connsiteY790" fmla="*/ 573459 h 4988059"/>
              <a:gd name="connsiteX791" fmla="*/ 4570645 w 5127638"/>
              <a:gd name="connsiteY791" fmla="*/ 584620 h 4988059"/>
              <a:gd name="connsiteX792" fmla="*/ 4564204 w 5127638"/>
              <a:gd name="connsiteY792" fmla="*/ 591970 h 4988059"/>
              <a:gd name="connsiteX793" fmla="*/ 4561957 w 5127638"/>
              <a:gd name="connsiteY793" fmla="*/ 594333 h 4988059"/>
              <a:gd name="connsiteX794" fmla="*/ 4568891 w 5127638"/>
              <a:gd name="connsiteY794" fmla="*/ 591131 h 4988059"/>
              <a:gd name="connsiteX795" fmla="*/ 4581404 w 5127638"/>
              <a:gd name="connsiteY795" fmla="*/ 586047 h 4988059"/>
              <a:gd name="connsiteX796" fmla="*/ 4563523 w 5127638"/>
              <a:gd name="connsiteY796" fmla="*/ 597996 h 4988059"/>
              <a:gd name="connsiteX797" fmla="*/ 4553386 w 5127638"/>
              <a:gd name="connsiteY797" fmla="*/ 603180 h 4988059"/>
              <a:gd name="connsiteX798" fmla="*/ 4538897 w 5127638"/>
              <a:gd name="connsiteY798" fmla="*/ 617455 h 4988059"/>
              <a:gd name="connsiteX799" fmla="*/ 4527944 w 5127638"/>
              <a:gd name="connsiteY799" fmla="*/ 627585 h 4988059"/>
              <a:gd name="connsiteX800" fmla="*/ 4524404 w 5127638"/>
              <a:gd name="connsiteY800" fmla="*/ 634406 h 4988059"/>
              <a:gd name="connsiteX801" fmla="*/ 4527144 w 5127638"/>
              <a:gd name="connsiteY801" fmla="*/ 634120 h 4988059"/>
              <a:gd name="connsiteX802" fmla="*/ 4530964 w 5127638"/>
              <a:gd name="connsiteY802" fmla="*/ 632137 h 4988059"/>
              <a:gd name="connsiteX803" fmla="*/ 4536672 w 5127638"/>
              <a:gd name="connsiteY803" fmla="*/ 628502 h 4988059"/>
              <a:gd name="connsiteX804" fmla="*/ 4585898 w 5127638"/>
              <a:gd name="connsiteY804" fmla="*/ 594918 h 4988059"/>
              <a:gd name="connsiteX805" fmla="*/ 4581577 w 5127638"/>
              <a:gd name="connsiteY805" fmla="*/ 604260 h 4988059"/>
              <a:gd name="connsiteX806" fmla="*/ 4577910 w 5127638"/>
              <a:gd name="connsiteY806" fmla="*/ 608627 h 4988059"/>
              <a:gd name="connsiteX807" fmla="*/ 4572923 w 5127638"/>
              <a:gd name="connsiteY807" fmla="*/ 611329 h 4988059"/>
              <a:gd name="connsiteX808" fmla="*/ 4598570 w 5127638"/>
              <a:gd name="connsiteY808" fmla="*/ 599306 h 4988059"/>
              <a:gd name="connsiteX809" fmla="*/ 4486503 w 5127638"/>
              <a:gd name="connsiteY809" fmla="*/ 660823 h 4988059"/>
              <a:gd name="connsiteX810" fmla="*/ 4476600 w 5127638"/>
              <a:gd name="connsiteY810" fmla="*/ 667150 h 4988059"/>
              <a:gd name="connsiteX811" fmla="*/ 4481618 w 5127638"/>
              <a:gd name="connsiteY811" fmla="*/ 665062 h 4988059"/>
              <a:gd name="connsiteX812" fmla="*/ 4496549 w 5127638"/>
              <a:gd name="connsiteY812" fmla="*/ 657817 h 4988059"/>
              <a:gd name="connsiteX813" fmla="*/ 4568006 w 5127638"/>
              <a:gd name="connsiteY813" fmla="*/ 619077 h 4988059"/>
              <a:gd name="connsiteX814" fmla="*/ 4569940 w 5127638"/>
              <a:gd name="connsiteY814" fmla="*/ 618115 h 4988059"/>
              <a:gd name="connsiteX815" fmla="*/ 4569843 w 5127638"/>
              <a:gd name="connsiteY815" fmla="*/ 618230 h 4988059"/>
              <a:gd name="connsiteX816" fmla="*/ 4570103 w 5127638"/>
              <a:gd name="connsiteY816" fmla="*/ 622032 h 4988059"/>
              <a:gd name="connsiteX817" fmla="*/ 4591770 w 5127638"/>
              <a:gd name="connsiteY817" fmla="*/ 607255 h 4988059"/>
              <a:gd name="connsiteX818" fmla="*/ 4636567 w 5127638"/>
              <a:gd name="connsiteY818" fmla="*/ 584968 h 4988059"/>
              <a:gd name="connsiteX819" fmla="*/ 4642631 w 5127638"/>
              <a:gd name="connsiteY819" fmla="*/ 581623 h 4988059"/>
              <a:gd name="connsiteX820" fmla="*/ 4626336 w 5127638"/>
              <a:gd name="connsiteY820" fmla="*/ 598603 h 4988059"/>
              <a:gd name="connsiteX821" fmla="*/ 4619738 w 5127638"/>
              <a:gd name="connsiteY821" fmla="*/ 605239 h 4988059"/>
              <a:gd name="connsiteX822" fmla="*/ 4628581 w 5127638"/>
              <a:gd name="connsiteY822" fmla="*/ 601456 h 4988059"/>
              <a:gd name="connsiteX823" fmla="*/ 4634476 w 5127638"/>
              <a:gd name="connsiteY823" fmla="*/ 606028 h 4988059"/>
              <a:gd name="connsiteX824" fmla="*/ 4593368 w 5127638"/>
              <a:gd name="connsiteY824" fmla="*/ 630885 h 4988059"/>
              <a:gd name="connsiteX825" fmla="*/ 4584152 w 5127638"/>
              <a:gd name="connsiteY825" fmla="*/ 639569 h 4988059"/>
              <a:gd name="connsiteX826" fmla="*/ 4572502 w 5127638"/>
              <a:gd name="connsiteY826" fmla="*/ 651429 h 4988059"/>
              <a:gd name="connsiteX827" fmla="*/ 4599725 w 5127638"/>
              <a:gd name="connsiteY827" fmla="*/ 636546 h 4988059"/>
              <a:gd name="connsiteX828" fmla="*/ 4606681 w 5127638"/>
              <a:gd name="connsiteY828" fmla="*/ 632736 h 4988059"/>
              <a:gd name="connsiteX829" fmla="*/ 4611052 w 5127638"/>
              <a:gd name="connsiteY829" fmla="*/ 628304 h 4988059"/>
              <a:gd name="connsiteX830" fmla="*/ 4632222 w 5127638"/>
              <a:gd name="connsiteY830" fmla="*/ 615553 h 4988059"/>
              <a:gd name="connsiteX831" fmla="*/ 4628105 w 5127638"/>
              <a:gd name="connsiteY831" fmla="*/ 619108 h 4988059"/>
              <a:gd name="connsiteX832" fmla="*/ 4625699 w 5127638"/>
              <a:gd name="connsiteY832" fmla="*/ 622320 h 4988059"/>
              <a:gd name="connsiteX833" fmla="*/ 4639963 w 5127638"/>
              <a:gd name="connsiteY833" fmla="*/ 614507 h 4988059"/>
              <a:gd name="connsiteX834" fmla="*/ 4626435 w 5127638"/>
              <a:gd name="connsiteY834" fmla="*/ 630530 h 4988059"/>
              <a:gd name="connsiteX835" fmla="*/ 4654219 w 5127638"/>
              <a:gd name="connsiteY835" fmla="*/ 615792 h 4988059"/>
              <a:gd name="connsiteX836" fmla="*/ 4676371 w 5127638"/>
              <a:gd name="connsiteY836" fmla="*/ 595334 h 4988059"/>
              <a:gd name="connsiteX837" fmla="*/ 4694870 w 5127638"/>
              <a:gd name="connsiteY837" fmla="*/ 585722 h 4988059"/>
              <a:gd name="connsiteX838" fmla="*/ 4697098 w 5127638"/>
              <a:gd name="connsiteY838" fmla="*/ 584554 h 4988059"/>
              <a:gd name="connsiteX839" fmla="*/ 4688724 w 5127638"/>
              <a:gd name="connsiteY839" fmla="*/ 593273 h 4988059"/>
              <a:gd name="connsiteX840" fmla="*/ 4654443 w 5127638"/>
              <a:gd name="connsiteY840" fmla="*/ 626487 h 4988059"/>
              <a:gd name="connsiteX841" fmla="*/ 4634167 w 5127638"/>
              <a:gd name="connsiteY841" fmla="*/ 644414 h 4988059"/>
              <a:gd name="connsiteX842" fmla="*/ 4618647 w 5127638"/>
              <a:gd name="connsiteY842" fmla="*/ 657264 h 4988059"/>
              <a:gd name="connsiteX843" fmla="*/ 4619505 w 5127638"/>
              <a:gd name="connsiteY843" fmla="*/ 658213 h 4988059"/>
              <a:gd name="connsiteX844" fmla="*/ 4622238 w 5127638"/>
              <a:gd name="connsiteY844" fmla="*/ 661410 h 4988059"/>
              <a:gd name="connsiteX845" fmla="*/ 4658137 w 5127638"/>
              <a:gd name="connsiteY845" fmla="*/ 633883 h 4988059"/>
              <a:gd name="connsiteX846" fmla="*/ 4660987 w 5127638"/>
              <a:gd name="connsiteY846" fmla="*/ 639621 h 4988059"/>
              <a:gd name="connsiteX847" fmla="*/ 4657961 w 5127638"/>
              <a:gd name="connsiteY847" fmla="*/ 642713 h 4988059"/>
              <a:gd name="connsiteX848" fmla="*/ 4658955 w 5127638"/>
              <a:gd name="connsiteY848" fmla="*/ 642328 h 4988059"/>
              <a:gd name="connsiteX849" fmla="*/ 4671862 w 5127638"/>
              <a:gd name="connsiteY849" fmla="*/ 626547 h 4988059"/>
              <a:gd name="connsiteX850" fmla="*/ 4690500 w 5127638"/>
              <a:gd name="connsiteY850" fmla="*/ 619325 h 4988059"/>
              <a:gd name="connsiteX851" fmla="*/ 4727049 w 5127638"/>
              <a:gd name="connsiteY851" fmla="*/ 584170 h 4988059"/>
              <a:gd name="connsiteX852" fmla="*/ 4712923 w 5127638"/>
              <a:gd name="connsiteY852" fmla="*/ 607233 h 4988059"/>
              <a:gd name="connsiteX853" fmla="*/ 4687758 w 5127638"/>
              <a:gd name="connsiteY853" fmla="*/ 631169 h 4988059"/>
              <a:gd name="connsiteX854" fmla="*/ 4686719 w 5127638"/>
              <a:gd name="connsiteY854" fmla="*/ 638664 h 4988059"/>
              <a:gd name="connsiteX855" fmla="*/ 4685173 w 5127638"/>
              <a:gd name="connsiteY855" fmla="*/ 642987 h 4988059"/>
              <a:gd name="connsiteX856" fmla="*/ 4691965 w 5127638"/>
              <a:gd name="connsiteY856" fmla="*/ 638348 h 4988059"/>
              <a:gd name="connsiteX857" fmla="*/ 4699501 w 5127638"/>
              <a:gd name="connsiteY857" fmla="*/ 635446 h 4988059"/>
              <a:gd name="connsiteX858" fmla="*/ 4699642 w 5127638"/>
              <a:gd name="connsiteY858" fmla="*/ 637132 h 4988059"/>
              <a:gd name="connsiteX859" fmla="*/ 4699394 w 5127638"/>
              <a:gd name="connsiteY859" fmla="*/ 637570 h 4988059"/>
              <a:gd name="connsiteX860" fmla="*/ 4707719 w 5127638"/>
              <a:gd name="connsiteY860" fmla="*/ 630244 h 4988059"/>
              <a:gd name="connsiteX861" fmla="*/ 4737742 w 5127638"/>
              <a:gd name="connsiteY861" fmla="*/ 611803 h 4988059"/>
              <a:gd name="connsiteX862" fmla="*/ 4766321 w 5127638"/>
              <a:gd name="connsiteY862" fmla="*/ 589948 h 4988059"/>
              <a:gd name="connsiteX863" fmla="*/ 4783091 w 5127638"/>
              <a:gd name="connsiteY863" fmla="*/ 597636 h 4988059"/>
              <a:gd name="connsiteX864" fmla="*/ 4840594 w 5127638"/>
              <a:gd name="connsiteY864" fmla="*/ 543581 h 4988059"/>
              <a:gd name="connsiteX865" fmla="*/ 4862770 w 5127638"/>
              <a:gd name="connsiteY865" fmla="*/ 522838 h 4988059"/>
              <a:gd name="connsiteX866" fmla="*/ 4866352 w 5127638"/>
              <a:gd name="connsiteY866" fmla="*/ 522132 h 4988059"/>
              <a:gd name="connsiteX867" fmla="*/ 4876432 w 5127638"/>
              <a:gd name="connsiteY867" fmla="*/ 519170 h 4988059"/>
              <a:gd name="connsiteX868" fmla="*/ 4869526 w 5127638"/>
              <a:gd name="connsiteY868" fmla="*/ 526059 h 4988059"/>
              <a:gd name="connsiteX869" fmla="*/ 4765774 w 5127638"/>
              <a:gd name="connsiteY869" fmla="*/ 629312 h 4988059"/>
              <a:gd name="connsiteX870" fmla="*/ 4725015 w 5127638"/>
              <a:gd name="connsiteY870" fmla="*/ 669503 h 4988059"/>
              <a:gd name="connsiteX871" fmla="*/ 4696091 w 5127638"/>
              <a:gd name="connsiteY871" fmla="*/ 701704 h 4988059"/>
              <a:gd name="connsiteX872" fmla="*/ 4678974 w 5127638"/>
              <a:gd name="connsiteY872" fmla="*/ 722521 h 4988059"/>
              <a:gd name="connsiteX873" fmla="*/ 4677195 w 5127638"/>
              <a:gd name="connsiteY873" fmla="*/ 727448 h 4988059"/>
              <a:gd name="connsiteX874" fmla="*/ 4676670 w 5127638"/>
              <a:gd name="connsiteY874" fmla="*/ 729684 h 4988059"/>
              <a:gd name="connsiteX875" fmla="*/ 4697573 w 5127638"/>
              <a:gd name="connsiteY875" fmla="*/ 719743 h 4988059"/>
              <a:gd name="connsiteX876" fmla="*/ 4708135 w 5127638"/>
              <a:gd name="connsiteY876" fmla="*/ 715930 h 4988059"/>
              <a:gd name="connsiteX877" fmla="*/ 4708184 w 5127638"/>
              <a:gd name="connsiteY877" fmla="*/ 715885 h 4988059"/>
              <a:gd name="connsiteX878" fmla="*/ 4743532 w 5127638"/>
              <a:gd name="connsiteY878" fmla="*/ 683322 h 4988059"/>
              <a:gd name="connsiteX879" fmla="*/ 4794085 w 5127638"/>
              <a:gd name="connsiteY879" fmla="*/ 646146 h 4988059"/>
              <a:gd name="connsiteX880" fmla="*/ 4808090 w 5127638"/>
              <a:gd name="connsiteY880" fmla="*/ 644124 h 4988059"/>
              <a:gd name="connsiteX881" fmla="*/ 4858564 w 5127638"/>
              <a:gd name="connsiteY881" fmla="*/ 596765 h 4988059"/>
              <a:gd name="connsiteX882" fmla="*/ 4849350 w 5127638"/>
              <a:gd name="connsiteY882" fmla="*/ 613953 h 4988059"/>
              <a:gd name="connsiteX883" fmla="*/ 4849079 w 5127638"/>
              <a:gd name="connsiteY883" fmla="*/ 612245 h 4988059"/>
              <a:gd name="connsiteX884" fmla="*/ 4851018 w 5127638"/>
              <a:gd name="connsiteY884" fmla="*/ 609902 h 4988059"/>
              <a:gd name="connsiteX885" fmla="*/ 4848904 w 5127638"/>
              <a:gd name="connsiteY885" fmla="*/ 611146 h 4988059"/>
              <a:gd name="connsiteX886" fmla="*/ 4849079 w 5127638"/>
              <a:gd name="connsiteY886" fmla="*/ 612245 h 4988059"/>
              <a:gd name="connsiteX887" fmla="*/ 4845513 w 5127638"/>
              <a:gd name="connsiteY887" fmla="*/ 616552 h 4988059"/>
              <a:gd name="connsiteX888" fmla="*/ 4842500 w 5127638"/>
              <a:gd name="connsiteY888" fmla="*/ 618592 h 4988059"/>
              <a:gd name="connsiteX889" fmla="*/ 4839780 w 5127638"/>
              <a:gd name="connsiteY889" fmla="*/ 621633 h 4988059"/>
              <a:gd name="connsiteX890" fmla="*/ 4837912 w 5127638"/>
              <a:gd name="connsiteY890" fmla="*/ 636542 h 4988059"/>
              <a:gd name="connsiteX891" fmla="*/ 4789979 w 5127638"/>
              <a:gd name="connsiteY891" fmla="*/ 682917 h 4988059"/>
              <a:gd name="connsiteX892" fmla="*/ 4787661 w 5127638"/>
              <a:gd name="connsiteY892" fmla="*/ 694595 h 4988059"/>
              <a:gd name="connsiteX893" fmla="*/ 4744304 w 5127638"/>
              <a:gd name="connsiteY893" fmla="*/ 735572 h 4988059"/>
              <a:gd name="connsiteX894" fmla="*/ 4735188 w 5127638"/>
              <a:gd name="connsiteY894" fmla="*/ 744000 h 4988059"/>
              <a:gd name="connsiteX895" fmla="*/ 4738774 w 5127638"/>
              <a:gd name="connsiteY895" fmla="*/ 743534 h 4988059"/>
              <a:gd name="connsiteX896" fmla="*/ 4744545 w 5127638"/>
              <a:gd name="connsiteY896" fmla="*/ 740808 h 4988059"/>
              <a:gd name="connsiteX897" fmla="*/ 4701163 w 5127638"/>
              <a:gd name="connsiteY897" fmla="*/ 771632 h 4988059"/>
              <a:gd name="connsiteX898" fmla="*/ 4700741 w 5127638"/>
              <a:gd name="connsiteY898" fmla="*/ 771584 h 4988059"/>
              <a:gd name="connsiteX899" fmla="*/ 4699580 w 5127638"/>
              <a:gd name="connsiteY899" fmla="*/ 772562 h 4988059"/>
              <a:gd name="connsiteX900" fmla="*/ 4701163 w 5127638"/>
              <a:gd name="connsiteY900" fmla="*/ 771632 h 4988059"/>
              <a:gd name="connsiteX901" fmla="*/ 4703892 w 5127638"/>
              <a:gd name="connsiteY901" fmla="*/ 773114 h 4988059"/>
              <a:gd name="connsiteX902" fmla="*/ 4691254 w 5127638"/>
              <a:gd name="connsiteY902" fmla="*/ 783090 h 4988059"/>
              <a:gd name="connsiteX903" fmla="*/ 4681871 w 5127638"/>
              <a:gd name="connsiteY903" fmla="*/ 787919 h 4988059"/>
              <a:gd name="connsiteX904" fmla="*/ 4669092 w 5127638"/>
              <a:gd name="connsiteY904" fmla="*/ 800113 h 4988059"/>
              <a:gd name="connsiteX905" fmla="*/ 4665479 w 5127638"/>
              <a:gd name="connsiteY905" fmla="*/ 808891 h 4988059"/>
              <a:gd name="connsiteX906" fmla="*/ 4724728 w 5127638"/>
              <a:gd name="connsiteY906" fmla="*/ 760968 h 4988059"/>
              <a:gd name="connsiteX907" fmla="*/ 4871422 w 5127638"/>
              <a:gd name="connsiteY907" fmla="*/ 631998 h 4988059"/>
              <a:gd name="connsiteX908" fmla="*/ 4942948 w 5127638"/>
              <a:gd name="connsiteY908" fmla="*/ 562423 h 4988059"/>
              <a:gd name="connsiteX909" fmla="*/ 4949607 w 5127638"/>
              <a:gd name="connsiteY909" fmla="*/ 560153 h 4988059"/>
              <a:gd name="connsiteX910" fmla="*/ 4964867 w 5127638"/>
              <a:gd name="connsiteY910" fmla="*/ 553911 h 4988059"/>
              <a:gd name="connsiteX911" fmla="*/ 4943809 w 5127638"/>
              <a:gd name="connsiteY911" fmla="*/ 577354 h 4988059"/>
              <a:gd name="connsiteX912" fmla="*/ 4925395 w 5127638"/>
              <a:gd name="connsiteY912" fmla="*/ 595270 h 4988059"/>
              <a:gd name="connsiteX913" fmla="*/ 4943809 w 5127638"/>
              <a:gd name="connsiteY913" fmla="*/ 577354 h 4988059"/>
              <a:gd name="connsiteX914" fmla="*/ 4967267 w 5127638"/>
              <a:gd name="connsiteY914" fmla="*/ 557970 h 4988059"/>
              <a:gd name="connsiteX915" fmla="*/ 4970719 w 5127638"/>
              <a:gd name="connsiteY915" fmla="*/ 564486 h 4988059"/>
              <a:gd name="connsiteX916" fmla="*/ 4965767 w 5127638"/>
              <a:gd name="connsiteY916" fmla="*/ 564760 h 4988059"/>
              <a:gd name="connsiteX917" fmla="*/ 4970719 w 5127638"/>
              <a:gd name="connsiteY917" fmla="*/ 564486 h 4988059"/>
              <a:gd name="connsiteX918" fmla="*/ 4980167 w 5127638"/>
              <a:gd name="connsiteY918" fmla="*/ 559768 h 4988059"/>
              <a:gd name="connsiteX919" fmla="*/ 4959754 w 5127638"/>
              <a:gd name="connsiteY919" fmla="*/ 581219 h 4988059"/>
              <a:gd name="connsiteX920" fmla="*/ 4952433 w 5127638"/>
              <a:gd name="connsiteY920" fmla="*/ 586836 h 4988059"/>
              <a:gd name="connsiteX921" fmla="*/ 4948366 w 5127638"/>
              <a:gd name="connsiteY921" fmla="*/ 588644 h 4988059"/>
              <a:gd name="connsiteX922" fmla="*/ 4950958 w 5127638"/>
              <a:gd name="connsiteY922" fmla="*/ 590463 h 4988059"/>
              <a:gd name="connsiteX923" fmla="*/ 4923647 w 5127638"/>
              <a:gd name="connsiteY923" fmla="*/ 619165 h 4988059"/>
              <a:gd name="connsiteX924" fmla="*/ 4913315 w 5127638"/>
              <a:gd name="connsiteY924" fmla="*/ 624987 h 4988059"/>
              <a:gd name="connsiteX925" fmla="*/ 4889161 w 5127638"/>
              <a:gd name="connsiteY925" fmla="*/ 637306 h 4988059"/>
              <a:gd name="connsiteX926" fmla="*/ 4861907 w 5127638"/>
              <a:gd name="connsiteY926" fmla="*/ 655776 h 4988059"/>
              <a:gd name="connsiteX927" fmla="*/ 4912475 w 5127638"/>
              <a:gd name="connsiteY927" fmla="*/ 630513 h 4988059"/>
              <a:gd name="connsiteX928" fmla="*/ 4913062 w 5127638"/>
              <a:gd name="connsiteY928" fmla="*/ 630289 h 4988059"/>
              <a:gd name="connsiteX929" fmla="*/ 4905616 w 5127638"/>
              <a:gd name="connsiteY929" fmla="*/ 638113 h 4988059"/>
              <a:gd name="connsiteX930" fmla="*/ 4770527 w 5127638"/>
              <a:gd name="connsiteY930" fmla="*/ 768189 h 4988059"/>
              <a:gd name="connsiteX931" fmla="*/ 4789826 w 5127638"/>
              <a:gd name="connsiteY931" fmla="*/ 755605 h 4988059"/>
              <a:gd name="connsiteX932" fmla="*/ 4785063 w 5127638"/>
              <a:gd name="connsiteY932" fmla="*/ 765106 h 4988059"/>
              <a:gd name="connsiteX933" fmla="*/ 4735059 w 5127638"/>
              <a:gd name="connsiteY933" fmla="*/ 793908 h 4988059"/>
              <a:gd name="connsiteX934" fmla="*/ 4774788 w 5127638"/>
              <a:gd name="connsiteY934" fmla="*/ 776092 h 4988059"/>
              <a:gd name="connsiteX935" fmla="*/ 4772831 w 5127638"/>
              <a:gd name="connsiteY935" fmla="*/ 778087 h 4988059"/>
              <a:gd name="connsiteX936" fmla="*/ 4728773 w 5127638"/>
              <a:gd name="connsiteY936" fmla="*/ 826355 h 4988059"/>
              <a:gd name="connsiteX937" fmla="*/ 4802823 w 5127638"/>
              <a:gd name="connsiteY937" fmla="*/ 769294 h 4988059"/>
              <a:gd name="connsiteX938" fmla="*/ 4803920 w 5127638"/>
              <a:gd name="connsiteY938" fmla="*/ 783055 h 4988059"/>
              <a:gd name="connsiteX939" fmla="*/ 4814510 w 5127638"/>
              <a:gd name="connsiteY939" fmla="*/ 778952 h 4988059"/>
              <a:gd name="connsiteX940" fmla="*/ 4780503 w 5127638"/>
              <a:gd name="connsiteY940" fmla="*/ 813122 h 4988059"/>
              <a:gd name="connsiteX941" fmla="*/ 4743080 w 5127638"/>
              <a:gd name="connsiteY941" fmla="*/ 845211 h 4988059"/>
              <a:gd name="connsiteX942" fmla="*/ 4743305 w 5127638"/>
              <a:gd name="connsiteY942" fmla="*/ 855906 h 4988059"/>
              <a:gd name="connsiteX943" fmla="*/ 4702121 w 5127638"/>
              <a:gd name="connsiteY943" fmla="*/ 896261 h 4988059"/>
              <a:gd name="connsiteX944" fmla="*/ 4742309 w 5127638"/>
              <a:gd name="connsiteY944" fmla="*/ 873881 h 4988059"/>
              <a:gd name="connsiteX945" fmla="*/ 4789448 w 5127638"/>
              <a:gd name="connsiteY945" fmla="*/ 834623 h 4988059"/>
              <a:gd name="connsiteX946" fmla="*/ 4885472 w 5127638"/>
              <a:gd name="connsiteY946" fmla="*/ 762238 h 4988059"/>
              <a:gd name="connsiteX947" fmla="*/ 4800116 w 5127638"/>
              <a:gd name="connsiteY947" fmla="*/ 840702 h 4988059"/>
              <a:gd name="connsiteX948" fmla="*/ 4761620 w 5127638"/>
              <a:gd name="connsiteY948" fmla="*/ 880584 h 4988059"/>
              <a:gd name="connsiteX949" fmla="*/ 4757635 w 5127638"/>
              <a:gd name="connsiteY949" fmla="*/ 896313 h 4988059"/>
              <a:gd name="connsiteX950" fmla="*/ 4714560 w 5127638"/>
              <a:gd name="connsiteY950" fmla="*/ 930026 h 4988059"/>
              <a:gd name="connsiteX951" fmla="*/ 4721615 w 5127638"/>
              <a:gd name="connsiteY951" fmla="*/ 944883 h 4988059"/>
              <a:gd name="connsiteX952" fmla="*/ 4671285 w 5127638"/>
              <a:gd name="connsiteY952" fmla="*/ 992753 h 4988059"/>
              <a:gd name="connsiteX953" fmla="*/ 4671550 w 5127638"/>
              <a:gd name="connsiteY953" fmla="*/ 993688 h 4988059"/>
              <a:gd name="connsiteX954" fmla="*/ 4671883 w 5127638"/>
              <a:gd name="connsiteY954" fmla="*/ 994855 h 4988059"/>
              <a:gd name="connsiteX955" fmla="*/ 4672083 w 5127638"/>
              <a:gd name="connsiteY955" fmla="*/ 995556 h 4988059"/>
              <a:gd name="connsiteX956" fmla="*/ 4671995 w 5127638"/>
              <a:gd name="connsiteY956" fmla="*/ 995245 h 4988059"/>
              <a:gd name="connsiteX957" fmla="*/ 4671883 w 5127638"/>
              <a:gd name="connsiteY957" fmla="*/ 994855 h 4988059"/>
              <a:gd name="connsiteX958" fmla="*/ 4671285 w 5127638"/>
              <a:gd name="connsiteY958" fmla="*/ 992753 h 4988059"/>
              <a:gd name="connsiteX959" fmla="*/ 4716754 w 5127638"/>
              <a:gd name="connsiteY959" fmla="*/ 957546 h 4988059"/>
              <a:gd name="connsiteX960" fmla="*/ 4789282 w 5127638"/>
              <a:gd name="connsiteY960" fmla="*/ 905046 h 4988059"/>
              <a:gd name="connsiteX961" fmla="*/ 4745782 w 5127638"/>
              <a:gd name="connsiteY961" fmla="*/ 957080 h 4988059"/>
              <a:gd name="connsiteX962" fmla="*/ 4778001 w 5127638"/>
              <a:gd name="connsiteY962" fmla="*/ 948001 h 4988059"/>
              <a:gd name="connsiteX963" fmla="*/ 4743119 w 5127638"/>
              <a:gd name="connsiteY963" fmla="*/ 979106 h 4988059"/>
              <a:gd name="connsiteX964" fmla="*/ 4708240 w 5127638"/>
              <a:gd name="connsiteY964" fmla="*/ 1010211 h 4988059"/>
              <a:gd name="connsiteX965" fmla="*/ 4757125 w 5127638"/>
              <a:gd name="connsiteY965" fmla="*/ 977084 h 4988059"/>
              <a:gd name="connsiteX966" fmla="*/ 4752676 w 5127638"/>
              <a:gd name="connsiteY966" fmla="*/ 984455 h 4988059"/>
              <a:gd name="connsiteX967" fmla="*/ 4750563 w 5127638"/>
              <a:gd name="connsiteY967" fmla="*/ 987462 h 4988059"/>
              <a:gd name="connsiteX968" fmla="*/ 4708673 w 5127638"/>
              <a:gd name="connsiteY968" fmla="*/ 1011735 h 4988059"/>
              <a:gd name="connsiteX969" fmla="*/ 4688543 w 5127638"/>
              <a:gd name="connsiteY969" fmla="*/ 1023400 h 4988059"/>
              <a:gd name="connsiteX970" fmla="*/ 4723426 w 5127638"/>
              <a:gd name="connsiteY970" fmla="*/ 1008596 h 4988059"/>
              <a:gd name="connsiteX971" fmla="*/ 4744623 w 5127638"/>
              <a:gd name="connsiteY971" fmla="*/ 997434 h 4988059"/>
              <a:gd name="connsiteX972" fmla="*/ 4744161 w 5127638"/>
              <a:gd name="connsiteY972" fmla="*/ 1000539 h 4988059"/>
              <a:gd name="connsiteX973" fmla="*/ 4760764 w 5127638"/>
              <a:gd name="connsiteY973" fmla="*/ 989860 h 4988059"/>
              <a:gd name="connsiteX974" fmla="*/ 4764458 w 5127638"/>
              <a:gd name="connsiteY974" fmla="*/ 987011 h 4988059"/>
              <a:gd name="connsiteX975" fmla="*/ 4789191 w 5127638"/>
              <a:gd name="connsiteY975" fmla="*/ 974053 h 4988059"/>
              <a:gd name="connsiteX976" fmla="*/ 4824089 w 5127638"/>
              <a:gd name="connsiteY976" fmla="*/ 959506 h 4988059"/>
              <a:gd name="connsiteX977" fmla="*/ 4744517 w 5127638"/>
              <a:gd name="connsiteY977" fmla="*/ 1006089 h 4988059"/>
              <a:gd name="connsiteX978" fmla="*/ 4751551 w 5127638"/>
              <a:gd name="connsiteY978" fmla="*/ 1008908 h 4988059"/>
              <a:gd name="connsiteX979" fmla="*/ 4851614 w 5127638"/>
              <a:gd name="connsiteY979" fmla="*/ 956438 h 4988059"/>
              <a:gd name="connsiteX980" fmla="*/ 4848470 w 5127638"/>
              <a:gd name="connsiteY980" fmla="*/ 959282 h 4988059"/>
              <a:gd name="connsiteX981" fmla="*/ 4825847 w 5127638"/>
              <a:gd name="connsiteY981" fmla="*/ 982233 h 4988059"/>
              <a:gd name="connsiteX982" fmla="*/ 4816355 w 5127638"/>
              <a:gd name="connsiteY982" fmla="*/ 1000096 h 4988059"/>
              <a:gd name="connsiteX983" fmla="*/ 4823979 w 5127638"/>
              <a:gd name="connsiteY983" fmla="*/ 997142 h 4988059"/>
              <a:gd name="connsiteX984" fmla="*/ 4843714 w 5127638"/>
              <a:gd name="connsiteY984" fmla="*/ 1003681 h 4988059"/>
              <a:gd name="connsiteX985" fmla="*/ 4794562 w 5127638"/>
              <a:gd name="connsiteY985" fmla="*/ 1057338 h 4988059"/>
              <a:gd name="connsiteX986" fmla="*/ 4852514 w 5127638"/>
              <a:gd name="connsiteY986" fmla="*/ 1024670 h 4988059"/>
              <a:gd name="connsiteX987" fmla="*/ 4848194 w 5127638"/>
              <a:gd name="connsiteY987" fmla="*/ 1034013 h 4988059"/>
              <a:gd name="connsiteX988" fmla="*/ 4844527 w 5127638"/>
              <a:gd name="connsiteY988" fmla="*/ 1038379 h 4988059"/>
              <a:gd name="connsiteX989" fmla="*/ 4776248 w 5127638"/>
              <a:gd name="connsiteY989" fmla="*/ 1075385 h 4988059"/>
              <a:gd name="connsiteX990" fmla="*/ 4735077 w 5127638"/>
              <a:gd name="connsiteY990" fmla="*/ 1097836 h 4988059"/>
              <a:gd name="connsiteX991" fmla="*/ 4763168 w 5127638"/>
              <a:gd name="connsiteY991" fmla="*/ 1087570 h 4988059"/>
              <a:gd name="connsiteX992" fmla="*/ 4834625 w 5127638"/>
              <a:gd name="connsiteY992" fmla="*/ 1048830 h 4988059"/>
              <a:gd name="connsiteX993" fmla="*/ 4836558 w 5127638"/>
              <a:gd name="connsiteY993" fmla="*/ 1047868 h 4988059"/>
              <a:gd name="connsiteX994" fmla="*/ 4836462 w 5127638"/>
              <a:gd name="connsiteY994" fmla="*/ 1047984 h 4988059"/>
              <a:gd name="connsiteX995" fmla="*/ 4836721 w 5127638"/>
              <a:gd name="connsiteY995" fmla="*/ 1051784 h 4988059"/>
              <a:gd name="connsiteX996" fmla="*/ 4858388 w 5127638"/>
              <a:gd name="connsiteY996" fmla="*/ 1037007 h 4988059"/>
              <a:gd name="connsiteX997" fmla="*/ 4903185 w 5127638"/>
              <a:gd name="connsiteY997" fmla="*/ 1014721 h 4988059"/>
              <a:gd name="connsiteX998" fmla="*/ 4909250 w 5127638"/>
              <a:gd name="connsiteY998" fmla="*/ 1011375 h 4988059"/>
              <a:gd name="connsiteX999" fmla="*/ 4892954 w 5127638"/>
              <a:gd name="connsiteY999" fmla="*/ 1028356 h 4988059"/>
              <a:gd name="connsiteX1000" fmla="*/ 4866621 w 5127638"/>
              <a:gd name="connsiteY1000" fmla="*/ 1054385 h 4988059"/>
              <a:gd name="connsiteX1001" fmla="*/ 4836824 w 5127638"/>
              <a:gd name="connsiteY1001" fmla="*/ 1083520 h 4988059"/>
              <a:gd name="connsiteX1002" fmla="*/ 4867719 w 5127638"/>
              <a:gd name="connsiteY1002" fmla="*/ 1068144 h 4988059"/>
              <a:gd name="connsiteX1003" fmla="*/ 4898840 w 5127638"/>
              <a:gd name="connsiteY1003" fmla="*/ 1045306 h 4988059"/>
              <a:gd name="connsiteX1004" fmla="*/ 4869690 w 5127638"/>
              <a:gd name="connsiteY1004" fmla="*/ 1084971 h 4988059"/>
              <a:gd name="connsiteX1005" fmla="*/ 4861720 w 5127638"/>
              <a:gd name="connsiteY1005" fmla="*/ 1098272 h 4988059"/>
              <a:gd name="connsiteX1006" fmla="*/ 4879855 w 5127638"/>
              <a:gd name="connsiteY1006" fmla="*/ 1081031 h 4988059"/>
              <a:gd name="connsiteX1007" fmla="*/ 4888856 w 5127638"/>
              <a:gd name="connsiteY1007" fmla="*/ 1091163 h 4988059"/>
              <a:gd name="connsiteX1008" fmla="*/ 4924755 w 5127638"/>
              <a:gd name="connsiteY1008" fmla="*/ 1063635 h 4988059"/>
              <a:gd name="connsiteX1009" fmla="*/ 4922292 w 5127638"/>
              <a:gd name="connsiteY1009" fmla="*/ 1074803 h 4988059"/>
              <a:gd name="connsiteX1010" fmla="*/ 4910629 w 5127638"/>
              <a:gd name="connsiteY1010" fmla="*/ 1086698 h 4988059"/>
              <a:gd name="connsiteX1011" fmla="*/ 4921298 w 5127638"/>
              <a:gd name="connsiteY1011" fmla="*/ 1092778 h 4988059"/>
              <a:gd name="connsiteX1012" fmla="*/ 4915374 w 5127638"/>
              <a:gd name="connsiteY1012" fmla="*/ 1096439 h 4988059"/>
              <a:gd name="connsiteX1013" fmla="*/ 4903254 w 5127638"/>
              <a:gd name="connsiteY1013" fmla="*/ 1106598 h 4988059"/>
              <a:gd name="connsiteX1014" fmla="*/ 4902701 w 5127638"/>
              <a:gd name="connsiteY1014" fmla="*/ 1106889 h 4988059"/>
              <a:gd name="connsiteX1015" fmla="*/ 4756699 w 5127638"/>
              <a:gd name="connsiteY1015" fmla="*/ 1184653 h 4988059"/>
              <a:gd name="connsiteX1016" fmla="*/ 4596385 w 5127638"/>
              <a:gd name="connsiteY1016" fmla="*/ 1284298 h 4988059"/>
              <a:gd name="connsiteX1017" fmla="*/ 4453565 w 5127638"/>
              <a:gd name="connsiteY1017" fmla="*/ 1403144 h 4988059"/>
              <a:gd name="connsiteX1018" fmla="*/ 4692923 w 5127638"/>
              <a:gd name="connsiteY1018" fmla="*/ 1233569 h 4988059"/>
              <a:gd name="connsiteX1019" fmla="*/ 4922594 w 5127638"/>
              <a:gd name="connsiteY1019" fmla="*/ 1109912 h 4988059"/>
              <a:gd name="connsiteX1020" fmla="*/ 4924969 w 5127638"/>
              <a:gd name="connsiteY1020" fmla="*/ 1108853 h 4988059"/>
              <a:gd name="connsiteX1021" fmla="*/ 4915889 w 5127638"/>
              <a:gd name="connsiteY1021" fmla="*/ 1118581 h 4988059"/>
              <a:gd name="connsiteX1022" fmla="*/ 4914997 w 5127638"/>
              <a:gd name="connsiteY1022" fmla="*/ 1120319 h 4988059"/>
              <a:gd name="connsiteX1023" fmla="*/ 4911419 w 5127638"/>
              <a:gd name="connsiteY1023" fmla="*/ 1121992 h 4988059"/>
              <a:gd name="connsiteX1024" fmla="*/ 4691269 w 5127638"/>
              <a:gd name="connsiteY1024" fmla="*/ 1245120 h 4988059"/>
              <a:gd name="connsiteX1025" fmla="*/ 4515612 w 5127638"/>
              <a:gd name="connsiteY1025" fmla="*/ 1371286 h 4988059"/>
              <a:gd name="connsiteX1026" fmla="*/ 4490822 w 5127638"/>
              <a:gd name="connsiteY1026" fmla="*/ 1392829 h 4988059"/>
              <a:gd name="connsiteX1027" fmla="*/ 4520893 w 5127638"/>
              <a:gd name="connsiteY1027" fmla="*/ 1376953 h 4988059"/>
              <a:gd name="connsiteX1028" fmla="*/ 4555206 w 5127638"/>
              <a:gd name="connsiteY1028" fmla="*/ 1354883 h 4988059"/>
              <a:gd name="connsiteX1029" fmla="*/ 4609763 w 5127638"/>
              <a:gd name="connsiteY1029" fmla="*/ 1311979 h 4988059"/>
              <a:gd name="connsiteX1030" fmla="*/ 4696322 w 5127638"/>
              <a:gd name="connsiteY1030" fmla="*/ 1253550 h 4988059"/>
              <a:gd name="connsiteX1031" fmla="*/ 4740158 w 5127638"/>
              <a:gd name="connsiteY1031" fmla="*/ 1230953 h 4988059"/>
              <a:gd name="connsiteX1032" fmla="*/ 4751663 w 5127638"/>
              <a:gd name="connsiteY1032" fmla="*/ 1224814 h 4988059"/>
              <a:gd name="connsiteX1033" fmla="*/ 4931250 w 5127638"/>
              <a:gd name="connsiteY1033" fmla="*/ 1135104 h 4988059"/>
              <a:gd name="connsiteX1034" fmla="*/ 4745058 w 5127638"/>
              <a:gd name="connsiteY1034" fmla="*/ 1236642 h 4988059"/>
              <a:gd name="connsiteX1035" fmla="*/ 4683317 w 5127638"/>
              <a:gd name="connsiteY1035" fmla="*/ 1273983 h 4988059"/>
              <a:gd name="connsiteX1036" fmla="*/ 4695125 w 5127638"/>
              <a:gd name="connsiteY1036" fmla="*/ 1273329 h 4988059"/>
              <a:gd name="connsiteX1037" fmla="*/ 4711404 w 5127638"/>
              <a:gd name="connsiteY1037" fmla="*/ 1263717 h 4988059"/>
              <a:gd name="connsiteX1038" fmla="*/ 4934320 w 5127638"/>
              <a:gd name="connsiteY1038" fmla="*/ 1149146 h 4988059"/>
              <a:gd name="connsiteX1039" fmla="*/ 4837236 w 5127638"/>
              <a:gd name="connsiteY1039" fmla="*/ 1205479 h 4988059"/>
              <a:gd name="connsiteX1040" fmla="*/ 4844621 w 5127638"/>
              <a:gd name="connsiteY1040" fmla="*/ 1212777 h 4988059"/>
              <a:gd name="connsiteX1041" fmla="*/ 4920958 w 5127638"/>
              <a:gd name="connsiteY1041" fmla="*/ 1170056 h 4988059"/>
              <a:gd name="connsiteX1042" fmla="*/ 5002585 w 5127638"/>
              <a:gd name="connsiteY1042" fmla="*/ 1139864 h 4988059"/>
              <a:gd name="connsiteX1043" fmla="*/ 5023055 w 5127638"/>
              <a:gd name="connsiteY1043" fmla="*/ 1130020 h 4988059"/>
              <a:gd name="connsiteX1044" fmla="*/ 5037531 w 5127638"/>
              <a:gd name="connsiteY1044" fmla="*/ 1129218 h 4988059"/>
              <a:gd name="connsiteX1045" fmla="*/ 4963775 w 5127638"/>
              <a:gd name="connsiteY1045" fmla="*/ 1170435 h 4988059"/>
              <a:gd name="connsiteX1046" fmla="*/ 4859409 w 5127638"/>
              <a:gd name="connsiteY1046" fmla="*/ 1227394 h 4988059"/>
              <a:gd name="connsiteX1047" fmla="*/ 4864952 w 5127638"/>
              <a:gd name="connsiteY1047" fmla="*/ 1232872 h 4988059"/>
              <a:gd name="connsiteX1048" fmla="*/ 4950616 w 5127638"/>
              <a:gd name="connsiteY1048" fmla="*/ 1188124 h 4988059"/>
              <a:gd name="connsiteX1049" fmla="*/ 4989678 w 5127638"/>
              <a:gd name="connsiteY1049" fmla="*/ 1169000 h 4988059"/>
              <a:gd name="connsiteX1050" fmla="*/ 4999505 w 5127638"/>
              <a:gd name="connsiteY1050" fmla="*/ 1173956 h 4988059"/>
              <a:gd name="connsiteX1051" fmla="*/ 5011162 w 5127638"/>
              <a:gd name="connsiteY1051" fmla="*/ 1170560 h 4988059"/>
              <a:gd name="connsiteX1052" fmla="*/ 4967781 w 5127638"/>
              <a:gd name="connsiteY1052" fmla="*/ 1201385 h 4988059"/>
              <a:gd name="connsiteX1053" fmla="*/ 4965345 w 5127638"/>
              <a:gd name="connsiteY1053" fmla="*/ 1198769 h 4988059"/>
              <a:gd name="connsiteX1054" fmla="*/ 4999658 w 5127638"/>
              <a:gd name="connsiteY1054" fmla="*/ 1176699 h 4988059"/>
              <a:gd name="connsiteX1055" fmla="*/ 4967781 w 5127638"/>
              <a:gd name="connsiteY1055" fmla="*/ 1201385 h 4988059"/>
              <a:gd name="connsiteX1056" fmla="*/ 4970510 w 5127638"/>
              <a:gd name="connsiteY1056" fmla="*/ 1202866 h 4988059"/>
              <a:gd name="connsiteX1057" fmla="*/ 4957872 w 5127638"/>
              <a:gd name="connsiteY1057" fmla="*/ 1212843 h 4988059"/>
              <a:gd name="connsiteX1058" fmla="*/ 4903753 w 5127638"/>
              <a:gd name="connsiteY1058" fmla="*/ 1238853 h 4988059"/>
              <a:gd name="connsiteX1059" fmla="*/ 4883281 w 5127638"/>
              <a:gd name="connsiteY1059" fmla="*/ 1250988 h 4988059"/>
              <a:gd name="connsiteX1060" fmla="*/ 4905388 w 5127638"/>
              <a:gd name="connsiteY1060" fmla="*/ 1272837 h 4988059"/>
              <a:gd name="connsiteX1061" fmla="*/ 4887751 w 5127638"/>
              <a:gd name="connsiteY1061" fmla="*/ 1284742 h 4988059"/>
              <a:gd name="connsiteX1062" fmla="*/ 4865888 w 5127638"/>
              <a:gd name="connsiteY1062" fmla="*/ 1261297 h 4988059"/>
              <a:gd name="connsiteX1063" fmla="*/ 4733341 w 5127638"/>
              <a:gd name="connsiteY1063" fmla="*/ 1339859 h 4988059"/>
              <a:gd name="connsiteX1064" fmla="*/ 4572355 w 5127638"/>
              <a:gd name="connsiteY1064" fmla="*/ 1450658 h 4988059"/>
              <a:gd name="connsiteX1065" fmla="*/ 4452039 w 5127638"/>
              <a:gd name="connsiteY1065" fmla="*/ 1548087 h 4988059"/>
              <a:gd name="connsiteX1066" fmla="*/ 4329161 w 5127638"/>
              <a:gd name="connsiteY1066" fmla="*/ 1637178 h 4988059"/>
              <a:gd name="connsiteX1067" fmla="*/ 4245118 w 5127638"/>
              <a:gd name="connsiteY1067" fmla="*/ 1703988 h 4988059"/>
              <a:gd name="connsiteX1068" fmla="*/ 4224006 w 5127638"/>
              <a:gd name="connsiteY1068" fmla="*/ 1732204 h 4988059"/>
              <a:gd name="connsiteX1069" fmla="*/ 4255924 w 5127638"/>
              <a:gd name="connsiteY1069" fmla="*/ 1705011 h 4988059"/>
              <a:gd name="connsiteX1070" fmla="*/ 4311406 w 5127638"/>
              <a:gd name="connsiteY1070" fmla="*/ 1658103 h 4988059"/>
              <a:gd name="connsiteX1071" fmla="*/ 4372845 w 5127638"/>
              <a:gd name="connsiteY1071" fmla="*/ 1615276 h 4988059"/>
              <a:gd name="connsiteX1072" fmla="*/ 4416074 w 5127638"/>
              <a:gd name="connsiteY1072" fmla="*/ 1581710 h 4988059"/>
              <a:gd name="connsiteX1073" fmla="*/ 4411958 w 5127638"/>
              <a:gd name="connsiteY1073" fmla="*/ 1590189 h 4988059"/>
              <a:gd name="connsiteX1074" fmla="*/ 4241709 w 5127638"/>
              <a:gd name="connsiteY1074" fmla="*/ 1724307 h 4988059"/>
              <a:gd name="connsiteX1075" fmla="*/ 4207130 w 5127638"/>
              <a:gd name="connsiteY1075" fmla="*/ 1753758 h 4988059"/>
              <a:gd name="connsiteX1076" fmla="*/ 4102741 w 5127638"/>
              <a:gd name="connsiteY1076" fmla="*/ 1877040 h 4988059"/>
              <a:gd name="connsiteX1077" fmla="*/ 4140459 w 5127638"/>
              <a:gd name="connsiteY1077" fmla="*/ 1816913 h 4988059"/>
              <a:gd name="connsiteX1078" fmla="*/ 4146465 w 5127638"/>
              <a:gd name="connsiteY1078" fmla="*/ 1805427 h 4988059"/>
              <a:gd name="connsiteX1079" fmla="*/ 4056346 w 5127638"/>
              <a:gd name="connsiteY1079" fmla="*/ 1882183 h 4988059"/>
              <a:gd name="connsiteX1080" fmla="*/ 4054476 w 5127638"/>
              <a:gd name="connsiteY1080" fmla="*/ 1883810 h 4988059"/>
              <a:gd name="connsiteX1081" fmla="*/ 4042848 w 5127638"/>
              <a:gd name="connsiteY1081" fmla="*/ 1932873 h 4988059"/>
              <a:gd name="connsiteX1082" fmla="*/ 4044139 w 5127638"/>
              <a:gd name="connsiteY1082" fmla="*/ 1951899 h 4988059"/>
              <a:gd name="connsiteX1083" fmla="*/ 4038353 w 5127638"/>
              <a:gd name="connsiteY1083" fmla="*/ 1971853 h 4988059"/>
              <a:gd name="connsiteX1084" fmla="*/ 3987942 w 5127638"/>
              <a:gd name="connsiteY1084" fmla="*/ 2033642 h 4988059"/>
              <a:gd name="connsiteX1085" fmla="*/ 3978030 w 5127638"/>
              <a:gd name="connsiteY1085" fmla="*/ 2050159 h 4988059"/>
              <a:gd name="connsiteX1086" fmla="*/ 3987153 w 5127638"/>
              <a:gd name="connsiteY1086" fmla="*/ 2040934 h 4988059"/>
              <a:gd name="connsiteX1087" fmla="*/ 4009329 w 5127638"/>
              <a:gd name="connsiteY1087" fmla="*/ 2020191 h 4988059"/>
              <a:gd name="connsiteX1088" fmla="*/ 4012911 w 5127638"/>
              <a:gd name="connsiteY1088" fmla="*/ 2019485 h 4988059"/>
              <a:gd name="connsiteX1089" fmla="*/ 4022991 w 5127638"/>
              <a:gd name="connsiteY1089" fmla="*/ 2016523 h 4988059"/>
              <a:gd name="connsiteX1090" fmla="*/ 4016085 w 5127638"/>
              <a:gd name="connsiteY1090" fmla="*/ 2023411 h 4988059"/>
              <a:gd name="connsiteX1091" fmla="*/ 3961447 w 5127638"/>
              <a:gd name="connsiteY1091" fmla="*/ 2077787 h 4988059"/>
              <a:gd name="connsiteX1092" fmla="*/ 3947305 w 5127638"/>
              <a:gd name="connsiteY1092" fmla="*/ 2101349 h 4988059"/>
              <a:gd name="connsiteX1093" fmla="*/ 3915035 w 5127638"/>
              <a:gd name="connsiteY1093" fmla="*/ 2162332 h 4988059"/>
              <a:gd name="connsiteX1094" fmla="*/ 3940644 w 5127638"/>
              <a:gd name="connsiteY1094" fmla="*/ 2143499 h 4988059"/>
              <a:gd name="connsiteX1095" fmla="*/ 3954649 w 5127638"/>
              <a:gd name="connsiteY1095" fmla="*/ 2141477 h 4988059"/>
              <a:gd name="connsiteX1096" fmla="*/ 4005123 w 5127638"/>
              <a:gd name="connsiteY1096" fmla="*/ 2094118 h 4988059"/>
              <a:gd name="connsiteX1097" fmla="*/ 3995909 w 5127638"/>
              <a:gd name="connsiteY1097" fmla="*/ 2111305 h 4988059"/>
              <a:gd name="connsiteX1098" fmla="*/ 3995638 w 5127638"/>
              <a:gd name="connsiteY1098" fmla="*/ 2109598 h 4988059"/>
              <a:gd name="connsiteX1099" fmla="*/ 3997577 w 5127638"/>
              <a:gd name="connsiteY1099" fmla="*/ 2107255 h 4988059"/>
              <a:gd name="connsiteX1100" fmla="*/ 3995463 w 5127638"/>
              <a:gd name="connsiteY1100" fmla="*/ 2108500 h 4988059"/>
              <a:gd name="connsiteX1101" fmla="*/ 3995638 w 5127638"/>
              <a:gd name="connsiteY1101" fmla="*/ 2109598 h 4988059"/>
              <a:gd name="connsiteX1102" fmla="*/ 3992072 w 5127638"/>
              <a:gd name="connsiteY1102" fmla="*/ 2113905 h 4988059"/>
              <a:gd name="connsiteX1103" fmla="*/ 3989059 w 5127638"/>
              <a:gd name="connsiteY1103" fmla="*/ 2115945 h 4988059"/>
              <a:gd name="connsiteX1104" fmla="*/ 3986339 w 5127638"/>
              <a:gd name="connsiteY1104" fmla="*/ 2118985 h 4988059"/>
              <a:gd name="connsiteX1105" fmla="*/ 3984471 w 5127638"/>
              <a:gd name="connsiteY1105" fmla="*/ 2133895 h 4988059"/>
              <a:gd name="connsiteX1106" fmla="*/ 3936538 w 5127638"/>
              <a:gd name="connsiteY1106" fmla="*/ 2180270 h 4988059"/>
              <a:gd name="connsiteX1107" fmla="*/ 3934220 w 5127638"/>
              <a:gd name="connsiteY1107" fmla="*/ 2191948 h 4988059"/>
              <a:gd name="connsiteX1108" fmla="*/ 3890863 w 5127638"/>
              <a:gd name="connsiteY1108" fmla="*/ 2232925 h 4988059"/>
              <a:gd name="connsiteX1109" fmla="*/ 3881747 w 5127638"/>
              <a:gd name="connsiteY1109" fmla="*/ 2241352 h 4988059"/>
              <a:gd name="connsiteX1110" fmla="*/ 3885332 w 5127638"/>
              <a:gd name="connsiteY1110" fmla="*/ 2240887 h 4988059"/>
              <a:gd name="connsiteX1111" fmla="*/ 3891104 w 5127638"/>
              <a:gd name="connsiteY1111" fmla="*/ 2238161 h 4988059"/>
              <a:gd name="connsiteX1112" fmla="*/ 3877232 w 5127638"/>
              <a:gd name="connsiteY1112" fmla="*/ 2249874 h 4988059"/>
              <a:gd name="connsiteX1113" fmla="*/ 3858908 w 5127638"/>
              <a:gd name="connsiteY1113" fmla="*/ 2261741 h 4988059"/>
              <a:gd name="connsiteX1114" fmla="*/ 3840955 w 5127638"/>
              <a:gd name="connsiteY1114" fmla="*/ 2286725 h 4988059"/>
              <a:gd name="connsiteX1115" fmla="*/ 3841692 w 5127638"/>
              <a:gd name="connsiteY1115" fmla="*/ 2286101 h 4988059"/>
              <a:gd name="connsiteX1116" fmla="*/ 3871287 w 5127638"/>
              <a:gd name="connsiteY1116" fmla="*/ 2258321 h 4988059"/>
              <a:gd name="connsiteX1117" fmla="*/ 4017981 w 5127638"/>
              <a:gd name="connsiteY1117" fmla="*/ 2129352 h 4988059"/>
              <a:gd name="connsiteX1118" fmla="*/ 4089507 w 5127638"/>
              <a:gd name="connsiteY1118" fmla="*/ 2059777 h 4988059"/>
              <a:gd name="connsiteX1119" fmla="*/ 4096166 w 5127638"/>
              <a:gd name="connsiteY1119" fmla="*/ 2057506 h 4988059"/>
              <a:gd name="connsiteX1120" fmla="*/ 4111426 w 5127638"/>
              <a:gd name="connsiteY1120" fmla="*/ 2051264 h 4988059"/>
              <a:gd name="connsiteX1121" fmla="*/ 4090368 w 5127638"/>
              <a:gd name="connsiteY1121" fmla="*/ 2074707 h 4988059"/>
              <a:gd name="connsiteX1122" fmla="*/ 4071954 w 5127638"/>
              <a:gd name="connsiteY1122" fmla="*/ 2092623 h 4988059"/>
              <a:gd name="connsiteX1123" fmla="*/ 4090368 w 5127638"/>
              <a:gd name="connsiteY1123" fmla="*/ 2074707 h 4988059"/>
              <a:gd name="connsiteX1124" fmla="*/ 4113826 w 5127638"/>
              <a:gd name="connsiteY1124" fmla="*/ 2055323 h 4988059"/>
              <a:gd name="connsiteX1125" fmla="*/ 4117277 w 5127638"/>
              <a:gd name="connsiteY1125" fmla="*/ 2061838 h 4988059"/>
              <a:gd name="connsiteX1126" fmla="*/ 4112326 w 5127638"/>
              <a:gd name="connsiteY1126" fmla="*/ 2062113 h 4988059"/>
              <a:gd name="connsiteX1127" fmla="*/ 4117277 w 5127638"/>
              <a:gd name="connsiteY1127" fmla="*/ 2061838 h 4988059"/>
              <a:gd name="connsiteX1128" fmla="*/ 4126726 w 5127638"/>
              <a:gd name="connsiteY1128" fmla="*/ 2057121 h 4988059"/>
              <a:gd name="connsiteX1129" fmla="*/ 4106313 w 5127638"/>
              <a:gd name="connsiteY1129" fmla="*/ 2078572 h 4988059"/>
              <a:gd name="connsiteX1130" fmla="*/ 4098992 w 5127638"/>
              <a:gd name="connsiteY1130" fmla="*/ 2084189 h 4988059"/>
              <a:gd name="connsiteX1131" fmla="*/ 4094925 w 5127638"/>
              <a:gd name="connsiteY1131" fmla="*/ 2085996 h 4988059"/>
              <a:gd name="connsiteX1132" fmla="*/ 4097517 w 5127638"/>
              <a:gd name="connsiteY1132" fmla="*/ 2087816 h 4988059"/>
              <a:gd name="connsiteX1133" fmla="*/ 4070206 w 5127638"/>
              <a:gd name="connsiteY1133" fmla="*/ 2116517 h 4988059"/>
              <a:gd name="connsiteX1134" fmla="*/ 4059874 w 5127638"/>
              <a:gd name="connsiteY1134" fmla="*/ 2122340 h 4988059"/>
              <a:gd name="connsiteX1135" fmla="*/ 4035719 w 5127638"/>
              <a:gd name="connsiteY1135" fmla="*/ 2134659 h 4988059"/>
              <a:gd name="connsiteX1136" fmla="*/ 4008466 w 5127638"/>
              <a:gd name="connsiteY1136" fmla="*/ 2153129 h 4988059"/>
              <a:gd name="connsiteX1137" fmla="*/ 4059034 w 5127638"/>
              <a:gd name="connsiteY1137" fmla="*/ 2127866 h 4988059"/>
              <a:gd name="connsiteX1138" fmla="*/ 4059621 w 5127638"/>
              <a:gd name="connsiteY1138" fmla="*/ 2127641 h 4988059"/>
              <a:gd name="connsiteX1139" fmla="*/ 4052175 w 5127638"/>
              <a:gd name="connsiteY1139" fmla="*/ 2135466 h 4988059"/>
              <a:gd name="connsiteX1140" fmla="*/ 3917086 w 5127638"/>
              <a:gd name="connsiteY1140" fmla="*/ 2265542 h 4988059"/>
              <a:gd name="connsiteX1141" fmla="*/ 3936385 w 5127638"/>
              <a:gd name="connsiteY1141" fmla="*/ 2252958 h 4988059"/>
              <a:gd name="connsiteX1142" fmla="*/ 3931622 w 5127638"/>
              <a:gd name="connsiteY1142" fmla="*/ 2262460 h 4988059"/>
              <a:gd name="connsiteX1143" fmla="*/ 3881618 w 5127638"/>
              <a:gd name="connsiteY1143" fmla="*/ 2291261 h 4988059"/>
              <a:gd name="connsiteX1144" fmla="*/ 3921347 w 5127638"/>
              <a:gd name="connsiteY1144" fmla="*/ 2273446 h 4988059"/>
              <a:gd name="connsiteX1145" fmla="*/ 3919390 w 5127638"/>
              <a:gd name="connsiteY1145" fmla="*/ 2275440 h 4988059"/>
              <a:gd name="connsiteX1146" fmla="*/ 3875332 w 5127638"/>
              <a:gd name="connsiteY1146" fmla="*/ 2323708 h 4988059"/>
              <a:gd name="connsiteX1147" fmla="*/ 3949382 w 5127638"/>
              <a:gd name="connsiteY1147" fmla="*/ 2266647 h 4988059"/>
              <a:gd name="connsiteX1148" fmla="*/ 3950479 w 5127638"/>
              <a:gd name="connsiteY1148" fmla="*/ 2280407 h 4988059"/>
              <a:gd name="connsiteX1149" fmla="*/ 3961069 w 5127638"/>
              <a:gd name="connsiteY1149" fmla="*/ 2276305 h 4988059"/>
              <a:gd name="connsiteX1150" fmla="*/ 3927062 w 5127638"/>
              <a:gd name="connsiteY1150" fmla="*/ 2310475 h 4988059"/>
              <a:gd name="connsiteX1151" fmla="*/ 3889639 w 5127638"/>
              <a:gd name="connsiteY1151" fmla="*/ 2342564 h 4988059"/>
              <a:gd name="connsiteX1152" fmla="*/ 3889863 w 5127638"/>
              <a:gd name="connsiteY1152" fmla="*/ 2353259 h 4988059"/>
              <a:gd name="connsiteX1153" fmla="*/ 3889731 w 5127638"/>
              <a:gd name="connsiteY1153" fmla="*/ 2353394 h 4988059"/>
              <a:gd name="connsiteX1154" fmla="*/ 3890951 w 5127638"/>
              <a:gd name="connsiteY1154" fmla="*/ 2358268 h 4988059"/>
              <a:gd name="connsiteX1155" fmla="*/ 3890740 w 5127638"/>
              <a:gd name="connsiteY1155" fmla="*/ 2369516 h 4988059"/>
              <a:gd name="connsiteX1156" fmla="*/ 3916324 w 5127638"/>
              <a:gd name="connsiteY1156" fmla="*/ 2346056 h 4988059"/>
              <a:gd name="connsiteX1157" fmla="*/ 3936007 w 5127638"/>
              <a:gd name="connsiteY1157" fmla="*/ 2331976 h 4988059"/>
              <a:gd name="connsiteX1158" fmla="*/ 4032031 w 5127638"/>
              <a:gd name="connsiteY1158" fmla="*/ 2259591 h 4988059"/>
              <a:gd name="connsiteX1159" fmla="*/ 3946675 w 5127638"/>
              <a:gd name="connsiteY1159" fmla="*/ 2338056 h 4988059"/>
              <a:gd name="connsiteX1160" fmla="*/ 3908179 w 5127638"/>
              <a:gd name="connsiteY1160" fmla="*/ 2377937 h 4988059"/>
              <a:gd name="connsiteX1161" fmla="*/ 3904194 w 5127638"/>
              <a:gd name="connsiteY1161" fmla="*/ 2393666 h 4988059"/>
              <a:gd name="connsiteX1162" fmla="*/ 3883610 w 5127638"/>
              <a:gd name="connsiteY1162" fmla="*/ 2410154 h 4988059"/>
              <a:gd name="connsiteX1163" fmla="*/ 3870604 w 5127638"/>
              <a:gd name="connsiteY1163" fmla="*/ 2420114 h 4988059"/>
              <a:gd name="connsiteX1164" fmla="*/ 3867435 w 5127638"/>
              <a:gd name="connsiteY1164" fmla="*/ 2426134 h 4988059"/>
              <a:gd name="connsiteX1165" fmla="*/ 3863779 w 5127638"/>
              <a:gd name="connsiteY1165" fmla="*/ 2430530 h 4988059"/>
              <a:gd name="connsiteX1166" fmla="*/ 3866711 w 5127638"/>
              <a:gd name="connsiteY1166" fmla="*/ 2434007 h 4988059"/>
              <a:gd name="connsiteX1167" fmla="*/ 3868174 w 5127638"/>
              <a:gd name="connsiteY1167" fmla="*/ 2442235 h 4988059"/>
              <a:gd name="connsiteX1168" fmla="*/ 3841400 w 5127638"/>
              <a:gd name="connsiteY1168" fmla="*/ 2464241 h 4988059"/>
              <a:gd name="connsiteX1169" fmla="*/ 3834580 w 5127638"/>
              <a:gd name="connsiteY1169" fmla="*/ 2469474 h 4988059"/>
              <a:gd name="connsiteX1170" fmla="*/ 3827697 w 5127638"/>
              <a:gd name="connsiteY1170" fmla="*/ 2483183 h 4988059"/>
              <a:gd name="connsiteX1171" fmla="*/ 3841700 w 5127638"/>
              <a:gd name="connsiteY1171" fmla="*/ 2473345 h 4988059"/>
              <a:gd name="connsiteX1172" fmla="*/ 3863313 w 5127638"/>
              <a:gd name="connsiteY1172" fmla="*/ 2454898 h 4988059"/>
              <a:gd name="connsiteX1173" fmla="*/ 3935841 w 5127638"/>
              <a:gd name="connsiteY1173" fmla="*/ 2402398 h 4988059"/>
              <a:gd name="connsiteX1174" fmla="*/ 3892341 w 5127638"/>
              <a:gd name="connsiteY1174" fmla="*/ 2454433 h 4988059"/>
              <a:gd name="connsiteX1175" fmla="*/ 3924560 w 5127638"/>
              <a:gd name="connsiteY1175" fmla="*/ 2445354 h 4988059"/>
              <a:gd name="connsiteX1176" fmla="*/ 3889678 w 5127638"/>
              <a:gd name="connsiteY1176" fmla="*/ 2476459 h 4988059"/>
              <a:gd name="connsiteX1177" fmla="*/ 3854799 w 5127638"/>
              <a:gd name="connsiteY1177" fmla="*/ 2507563 h 4988059"/>
              <a:gd name="connsiteX1178" fmla="*/ 3903684 w 5127638"/>
              <a:gd name="connsiteY1178" fmla="*/ 2474437 h 4988059"/>
              <a:gd name="connsiteX1179" fmla="*/ 3899235 w 5127638"/>
              <a:gd name="connsiteY1179" fmla="*/ 2481809 h 4988059"/>
              <a:gd name="connsiteX1180" fmla="*/ 3897122 w 5127638"/>
              <a:gd name="connsiteY1180" fmla="*/ 2484815 h 4988059"/>
              <a:gd name="connsiteX1181" fmla="*/ 3855232 w 5127638"/>
              <a:gd name="connsiteY1181" fmla="*/ 2509087 h 4988059"/>
              <a:gd name="connsiteX1182" fmla="*/ 3835102 w 5127638"/>
              <a:gd name="connsiteY1182" fmla="*/ 2520752 h 4988059"/>
              <a:gd name="connsiteX1183" fmla="*/ 3869985 w 5127638"/>
              <a:gd name="connsiteY1183" fmla="*/ 2505949 h 4988059"/>
              <a:gd name="connsiteX1184" fmla="*/ 3891182 w 5127638"/>
              <a:gd name="connsiteY1184" fmla="*/ 2494786 h 4988059"/>
              <a:gd name="connsiteX1185" fmla="*/ 3890720 w 5127638"/>
              <a:gd name="connsiteY1185" fmla="*/ 2497892 h 4988059"/>
              <a:gd name="connsiteX1186" fmla="*/ 3905718 w 5127638"/>
              <a:gd name="connsiteY1186" fmla="*/ 2488245 h 4988059"/>
              <a:gd name="connsiteX1187" fmla="*/ 3967162 w 5127638"/>
              <a:gd name="connsiteY1187" fmla="*/ 2417870 h 4988059"/>
              <a:gd name="connsiteX1188" fmla="*/ 4038124 w 5127638"/>
              <a:gd name="connsiteY1188" fmla="*/ 2336591 h 4988059"/>
              <a:gd name="connsiteX1189" fmla="*/ 4052379 w 5127638"/>
              <a:gd name="connsiteY1189" fmla="*/ 2326326 h 4988059"/>
              <a:gd name="connsiteX1190" fmla="*/ 4074641 w 5127638"/>
              <a:gd name="connsiteY1190" fmla="*/ 2322209 h 4988059"/>
              <a:gd name="connsiteX1191" fmla="*/ 4033681 w 5127638"/>
              <a:gd name="connsiteY1191" fmla="*/ 2385163 h 4988059"/>
              <a:gd name="connsiteX1192" fmla="*/ 3985644 w 5127638"/>
              <a:gd name="connsiteY1192" fmla="*/ 2449041 h 4988059"/>
              <a:gd name="connsiteX1193" fmla="*/ 3976030 w 5127638"/>
              <a:gd name="connsiteY1193" fmla="*/ 2465402 h 4988059"/>
              <a:gd name="connsiteX1194" fmla="*/ 3998173 w 5127638"/>
              <a:gd name="connsiteY1194" fmla="*/ 2453790 h 4988059"/>
              <a:gd name="connsiteX1195" fmla="*/ 3995029 w 5127638"/>
              <a:gd name="connsiteY1195" fmla="*/ 2456635 h 4988059"/>
              <a:gd name="connsiteX1196" fmla="*/ 3967620 w 5127638"/>
              <a:gd name="connsiteY1196" fmla="*/ 2480944 h 4988059"/>
              <a:gd name="connsiteX1197" fmla="*/ 3965784 w 5127638"/>
              <a:gd name="connsiteY1197" fmla="*/ 2482839 h 4988059"/>
              <a:gd name="connsiteX1198" fmla="*/ 3964435 w 5127638"/>
              <a:gd name="connsiteY1198" fmla="*/ 2485134 h 4988059"/>
              <a:gd name="connsiteX1199" fmla="*/ 3972406 w 5127638"/>
              <a:gd name="connsiteY1199" fmla="*/ 2479586 h 4988059"/>
              <a:gd name="connsiteX1200" fmla="*/ 3962914 w 5127638"/>
              <a:gd name="connsiteY1200" fmla="*/ 2497449 h 4988059"/>
              <a:gd name="connsiteX1201" fmla="*/ 3970538 w 5127638"/>
              <a:gd name="connsiteY1201" fmla="*/ 2494495 h 4988059"/>
              <a:gd name="connsiteX1202" fmla="*/ 3990273 w 5127638"/>
              <a:gd name="connsiteY1202" fmla="*/ 2501033 h 4988059"/>
              <a:gd name="connsiteX1203" fmla="*/ 3941121 w 5127638"/>
              <a:gd name="connsiteY1203" fmla="*/ 2554691 h 4988059"/>
              <a:gd name="connsiteX1204" fmla="*/ 3999073 w 5127638"/>
              <a:gd name="connsiteY1204" fmla="*/ 2522023 h 4988059"/>
              <a:gd name="connsiteX1205" fmla="*/ 3994753 w 5127638"/>
              <a:gd name="connsiteY1205" fmla="*/ 2531366 h 4988059"/>
              <a:gd name="connsiteX1206" fmla="*/ 3991086 w 5127638"/>
              <a:gd name="connsiteY1206" fmla="*/ 2535732 h 4988059"/>
              <a:gd name="connsiteX1207" fmla="*/ 3922807 w 5127638"/>
              <a:gd name="connsiteY1207" fmla="*/ 2572738 h 4988059"/>
              <a:gd name="connsiteX1208" fmla="*/ 3914903 w 5127638"/>
              <a:gd name="connsiteY1208" fmla="*/ 2576293 h 4988059"/>
              <a:gd name="connsiteX1209" fmla="*/ 3913390 w 5127638"/>
              <a:gd name="connsiteY1209" fmla="*/ 2582936 h 4988059"/>
              <a:gd name="connsiteX1210" fmla="*/ 3981183 w 5127638"/>
              <a:gd name="connsiteY1210" fmla="*/ 2546183 h 4988059"/>
              <a:gd name="connsiteX1211" fmla="*/ 3983117 w 5127638"/>
              <a:gd name="connsiteY1211" fmla="*/ 2545221 h 4988059"/>
              <a:gd name="connsiteX1212" fmla="*/ 3983021 w 5127638"/>
              <a:gd name="connsiteY1212" fmla="*/ 2545336 h 4988059"/>
              <a:gd name="connsiteX1213" fmla="*/ 3983280 w 5127638"/>
              <a:gd name="connsiteY1213" fmla="*/ 2549137 h 4988059"/>
              <a:gd name="connsiteX1214" fmla="*/ 4004947 w 5127638"/>
              <a:gd name="connsiteY1214" fmla="*/ 2534361 h 4988059"/>
              <a:gd name="connsiteX1215" fmla="*/ 4049744 w 5127638"/>
              <a:gd name="connsiteY1215" fmla="*/ 2512074 h 4988059"/>
              <a:gd name="connsiteX1216" fmla="*/ 4055809 w 5127638"/>
              <a:gd name="connsiteY1216" fmla="*/ 2508728 h 4988059"/>
              <a:gd name="connsiteX1217" fmla="*/ 4039513 w 5127638"/>
              <a:gd name="connsiteY1217" fmla="*/ 2525708 h 4988059"/>
              <a:gd name="connsiteX1218" fmla="*/ 4013180 w 5127638"/>
              <a:gd name="connsiteY1218" fmla="*/ 2551737 h 4988059"/>
              <a:gd name="connsiteX1219" fmla="*/ 3983383 w 5127638"/>
              <a:gd name="connsiteY1219" fmla="*/ 2580873 h 4988059"/>
              <a:gd name="connsiteX1220" fmla="*/ 4014278 w 5127638"/>
              <a:gd name="connsiteY1220" fmla="*/ 2565497 h 4988059"/>
              <a:gd name="connsiteX1221" fmla="*/ 4045399 w 5127638"/>
              <a:gd name="connsiteY1221" fmla="*/ 2542659 h 4988059"/>
              <a:gd name="connsiteX1222" fmla="*/ 4016249 w 5127638"/>
              <a:gd name="connsiteY1222" fmla="*/ 2582323 h 4988059"/>
              <a:gd name="connsiteX1223" fmla="*/ 4008279 w 5127638"/>
              <a:gd name="connsiteY1223" fmla="*/ 2595624 h 4988059"/>
              <a:gd name="connsiteX1224" fmla="*/ 4026414 w 5127638"/>
              <a:gd name="connsiteY1224" fmla="*/ 2578384 h 4988059"/>
              <a:gd name="connsiteX1225" fmla="*/ 4035414 w 5127638"/>
              <a:gd name="connsiteY1225" fmla="*/ 2588516 h 4988059"/>
              <a:gd name="connsiteX1226" fmla="*/ 4071314 w 5127638"/>
              <a:gd name="connsiteY1226" fmla="*/ 2560988 h 4988059"/>
              <a:gd name="connsiteX1227" fmla="*/ 4068851 w 5127638"/>
              <a:gd name="connsiteY1227" fmla="*/ 2572156 h 4988059"/>
              <a:gd name="connsiteX1228" fmla="*/ 4057188 w 5127638"/>
              <a:gd name="connsiteY1228" fmla="*/ 2584051 h 4988059"/>
              <a:gd name="connsiteX1229" fmla="*/ 4067857 w 5127638"/>
              <a:gd name="connsiteY1229" fmla="*/ 2590131 h 4988059"/>
              <a:gd name="connsiteX1230" fmla="*/ 4061933 w 5127638"/>
              <a:gd name="connsiteY1230" fmla="*/ 2593792 h 4988059"/>
              <a:gd name="connsiteX1231" fmla="*/ 4049813 w 5127638"/>
              <a:gd name="connsiteY1231" fmla="*/ 2603950 h 4988059"/>
              <a:gd name="connsiteX1232" fmla="*/ 4049260 w 5127638"/>
              <a:gd name="connsiteY1232" fmla="*/ 2604241 h 4988059"/>
              <a:gd name="connsiteX1233" fmla="*/ 3936435 w 5127638"/>
              <a:gd name="connsiteY1233" fmla="*/ 2664335 h 4988059"/>
              <a:gd name="connsiteX1234" fmla="*/ 3937170 w 5127638"/>
              <a:gd name="connsiteY1234" fmla="*/ 2665336 h 4988059"/>
              <a:gd name="connsiteX1235" fmla="*/ 3937790 w 5127638"/>
              <a:gd name="connsiteY1235" fmla="*/ 2670064 h 4988059"/>
              <a:gd name="connsiteX1236" fmla="*/ 3938407 w 5127638"/>
              <a:gd name="connsiteY1236" fmla="*/ 2674787 h 4988059"/>
              <a:gd name="connsiteX1237" fmla="*/ 3939086 w 5127638"/>
              <a:gd name="connsiteY1237" fmla="*/ 2677295 h 4988059"/>
              <a:gd name="connsiteX1238" fmla="*/ 4069153 w 5127638"/>
              <a:gd name="connsiteY1238" fmla="*/ 2607266 h 4988059"/>
              <a:gd name="connsiteX1239" fmla="*/ 4071528 w 5127638"/>
              <a:gd name="connsiteY1239" fmla="*/ 2606207 h 4988059"/>
              <a:gd name="connsiteX1240" fmla="*/ 4062448 w 5127638"/>
              <a:gd name="connsiteY1240" fmla="*/ 2615934 h 4988059"/>
              <a:gd name="connsiteX1241" fmla="*/ 4061556 w 5127638"/>
              <a:gd name="connsiteY1241" fmla="*/ 2617673 h 4988059"/>
              <a:gd name="connsiteX1242" fmla="*/ 4057978 w 5127638"/>
              <a:gd name="connsiteY1242" fmla="*/ 2619345 h 4988059"/>
              <a:gd name="connsiteX1243" fmla="*/ 3953074 w 5127638"/>
              <a:gd name="connsiteY1243" fmla="*/ 2678560 h 4988059"/>
              <a:gd name="connsiteX1244" fmla="*/ 3941168 w 5127638"/>
              <a:gd name="connsiteY1244" fmla="*/ 2684982 h 4988059"/>
              <a:gd name="connsiteX1245" fmla="*/ 3944573 w 5127638"/>
              <a:gd name="connsiteY1245" fmla="*/ 2697554 h 4988059"/>
              <a:gd name="connsiteX1246" fmla="*/ 3984244 w 5127638"/>
              <a:gd name="connsiteY1246" fmla="*/ 2676489 h 4988059"/>
              <a:gd name="connsiteX1247" fmla="*/ 4077809 w 5127638"/>
              <a:gd name="connsiteY1247" fmla="*/ 2632457 h 4988059"/>
              <a:gd name="connsiteX1248" fmla="*/ 3985570 w 5127638"/>
              <a:gd name="connsiteY1248" fmla="*/ 2683178 h 4988059"/>
              <a:gd name="connsiteX1249" fmla="*/ 3946415 w 5127638"/>
              <a:gd name="connsiteY1249" fmla="*/ 2704356 h 4988059"/>
              <a:gd name="connsiteX1250" fmla="*/ 3947521 w 5127638"/>
              <a:gd name="connsiteY1250" fmla="*/ 2708437 h 4988059"/>
              <a:gd name="connsiteX1251" fmla="*/ 3967870 w 5127638"/>
              <a:gd name="connsiteY1251" fmla="*/ 2696478 h 4988059"/>
              <a:gd name="connsiteX1252" fmla="*/ 4080879 w 5127638"/>
              <a:gd name="connsiteY1252" fmla="*/ 2646499 h 4988059"/>
              <a:gd name="connsiteX1253" fmla="*/ 3955657 w 5127638"/>
              <a:gd name="connsiteY1253" fmla="*/ 2719158 h 4988059"/>
              <a:gd name="connsiteX1254" fmla="*/ 3951149 w 5127638"/>
              <a:gd name="connsiteY1254" fmla="*/ 2721831 h 4988059"/>
              <a:gd name="connsiteX1255" fmla="*/ 3953666 w 5127638"/>
              <a:gd name="connsiteY1255" fmla="*/ 2731126 h 4988059"/>
              <a:gd name="connsiteX1256" fmla="*/ 4067517 w 5127638"/>
              <a:gd name="connsiteY1256" fmla="*/ 2667409 h 4988059"/>
              <a:gd name="connsiteX1257" fmla="*/ 4149144 w 5127638"/>
              <a:gd name="connsiteY1257" fmla="*/ 2637217 h 4988059"/>
              <a:gd name="connsiteX1258" fmla="*/ 4169614 w 5127638"/>
              <a:gd name="connsiteY1258" fmla="*/ 2627373 h 4988059"/>
              <a:gd name="connsiteX1259" fmla="*/ 4184090 w 5127638"/>
              <a:gd name="connsiteY1259" fmla="*/ 2626571 h 4988059"/>
              <a:gd name="connsiteX1260" fmla="*/ 4110334 w 5127638"/>
              <a:gd name="connsiteY1260" fmla="*/ 2667787 h 4988059"/>
              <a:gd name="connsiteX1261" fmla="*/ 3981682 w 5127638"/>
              <a:gd name="connsiteY1261" fmla="*/ 2738002 h 4988059"/>
              <a:gd name="connsiteX1262" fmla="*/ 3960292 w 5127638"/>
              <a:gd name="connsiteY1262" fmla="*/ 2750465 h 4988059"/>
              <a:gd name="connsiteX1263" fmla="*/ 3964125 w 5127638"/>
              <a:gd name="connsiteY1263" fmla="*/ 2755385 h 4988059"/>
              <a:gd name="connsiteX1264" fmla="*/ 3970171 w 5127638"/>
              <a:gd name="connsiteY1264" fmla="*/ 2751819 h 4988059"/>
              <a:gd name="connsiteX1265" fmla="*/ 4097175 w 5127638"/>
              <a:gd name="connsiteY1265" fmla="*/ 2685477 h 4988059"/>
              <a:gd name="connsiteX1266" fmla="*/ 4136237 w 5127638"/>
              <a:gd name="connsiteY1266" fmla="*/ 2666353 h 4988059"/>
              <a:gd name="connsiteX1267" fmla="*/ 4146064 w 5127638"/>
              <a:gd name="connsiteY1267" fmla="*/ 2671309 h 4988059"/>
              <a:gd name="connsiteX1268" fmla="*/ 4157721 w 5127638"/>
              <a:gd name="connsiteY1268" fmla="*/ 2667913 h 4988059"/>
              <a:gd name="connsiteX1269" fmla="*/ 4114340 w 5127638"/>
              <a:gd name="connsiteY1269" fmla="*/ 2698738 h 4988059"/>
              <a:gd name="connsiteX1270" fmla="*/ 4111904 w 5127638"/>
              <a:gd name="connsiteY1270" fmla="*/ 2696123 h 4988059"/>
              <a:gd name="connsiteX1271" fmla="*/ 4146217 w 5127638"/>
              <a:gd name="connsiteY1271" fmla="*/ 2674052 h 4988059"/>
              <a:gd name="connsiteX1272" fmla="*/ 4114340 w 5127638"/>
              <a:gd name="connsiteY1272" fmla="*/ 2698738 h 4988059"/>
              <a:gd name="connsiteX1273" fmla="*/ 4117069 w 5127638"/>
              <a:gd name="connsiteY1273" fmla="*/ 2700220 h 4988059"/>
              <a:gd name="connsiteX1274" fmla="*/ 4104431 w 5127638"/>
              <a:gd name="connsiteY1274" fmla="*/ 2710196 h 4988059"/>
              <a:gd name="connsiteX1275" fmla="*/ 4050312 w 5127638"/>
              <a:gd name="connsiteY1275" fmla="*/ 2736207 h 4988059"/>
              <a:gd name="connsiteX1276" fmla="*/ 3981128 w 5127638"/>
              <a:gd name="connsiteY1276" fmla="*/ 2777214 h 4988059"/>
              <a:gd name="connsiteX1277" fmla="*/ 4000722 w 5127638"/>
              <a:gd name="connsiteY1277" fmla="*/ 2802369 h 4988059"/>
              <a:gd name="connsiteX1278" fmla="*/ 4102727 w 5127638"/>
              <a:gd name="connsiteY1278" fmla="*/ 2903131 h 4988059"/>
              <a:gd name="connsiteX1279" fmla="*/ 4122397 w 5127638"/>
              <a:gd name="connsiteY1279" fmla="*/ 2934191 h 4988059"/>
              <a:gd name="connsiteX1280" fmla="*/ 4149142 w 5127638"/>
              <a:gd name="connsiteY1280" fmla="*/ 2964323 h 4988059"/>
              <a:gd name="connsiteX1281" fmla="*/ 4245381 w 5127638"/>
              <a:gd name="connsiteY1281" fmla="*/ 3039409 h 4988059"/>
              <a:gd name="connsiteX1282" fmla="*/ 4342535 w 5127638"/>
              <a:gd name="connsiteY1282" fmla="*/ 3121587 h 4988059"/>
              <a:gd name="connsiteX1283" fmla="*/ 4376997 w 5127638"/>
              <a:gd name="connsiteY1283" fmla="*/ 3166325 h 4988059"/>
              <a:gd name="connsiteX1284" fmla="*/ 4412389 w 5127638"/>
              <a:gd name="connsiteY1284" fmla="*/ 3218148 h 4988059"/>
              <a:gd name="connsiteX1285" fmla="*/ 4432574 w 5127638"/>
              <a:gd name="connsiteY1285" fmla="*/ 3253950 h 4988059"/>
              <a:gd name="connsiteX1286" fmla="*/ 4459788 w 5127638"/>
              <a:gd name="connsiteY1286" fmla="*/ 3288824 h 4988059"/>
              <a:gd name="connsiteX1287" fmla="*/ 4558999 w 5127638"/>
              <a:gd name="connsiteY1287" fmla="*/ 3391151 h 4988059"/>
              <a:gd name="connsiteX1288" fmla="*/ 4559617 w 5127638"/>
              <a:gd name="connsiteY1288" fmla="*/ 3395875 h 4988059"/>
              <a:gd name="connsiteX1289" fmla="*/ 4560236 w 5127638"/>
              <a:gd name="connsiteY1289" fmla="*/ 3400599 h 4988059"/>
              <a:gd name="connsiteX1290" fmla="*/ 4542589 w 5127638"/>
              <a:gd name="connsiteY1290" fmla="*/ 3401709 h 4988059"/>
              <a:gd name="connsiteX1291" fmla="*/ 4531014 w 5127638"/>
              <a:gd name="connsiteY1291" fmla="*/ 3394816 h 4988059"/>
              <a:gd name="connsiteX1292" fmla="*/ 4418952 w 5127638"/>
              <a:gd name="connsiteY1292" fmla="*/ 3294171 h 4988059"/>
              <a:gd name="connsiteX1293" fmla="*/ 4313390 w 5127638"/>
              <a:gd name="connsiteY1293" fmla="*/ 3192676 h 4988059"/>
              <a:gd name="connsiteX1294" fmla="*/ 4281203 w 5127638"/>
              <a:gd name="connsiteY1294" fmla="*/ 3166859 h 4988059"/>
              <a:gd name="connsiteX1295" fmla="*/ 4248087 w 5127638"/>
              <a:gd name="connsiteY1295" fmla="*/ 3133959 h 4988059"/>
              <a:gd name="connsiteX1296" fmla="*/ 4233773 w 5127638"/>
              <a:gd name="connsiteY1296" fmla="*/ 3134630 h 4988059"/>
              <a:gd name="connsiteX1297" fmla="*/ 4218531 w 5127638"/>
              <a:gd name="connsiteY1297" fmla="*/ 3128221 h 4988059"/>
              <a:gd name="connsiteX1298" fmla="*/ 4216287 w 5127638"/>
              <a:gd name="connsiteY1298" fmla="*/ 3147733 h 4988059"/>
              <a:gd name="connsiteX1299" fmla="*/ 4214042 w 5127638"/>
              <a:gd name="connsiteY1299" fmla="*/ 3167248 h 4988059"/>
              <a:gd name="connsiteX1300" fmla="*/ 4221797 w 5127638"/>
              <a:gd name="connsiteY1300" fmla="*/ 3180645 h 4988059"/>
              <a:gd name="connsiteX1301" fmla="*/ 4236632 w 5127638"/>
              <a:gd name="connsiteY1301" fmla="*/ 3193119 h 4988059"/>
              <a:gd name="connsiteX1302" fmla="*/ 4322669 w 5127638"/>
              <a:gd name="connsiteY1302" fmla="*/ 3263537 h 4988059"/>
              <a:gd name="connsiteX1303" fmla="*/ 4408705 w 5127638"/>
              <a:gd name="connsiteY1303" fmla="*/ 3333957 h 4988059"/>
              <a:gd name="connsiteX1304" fmla="*/ 4444837 w 5127638"/>
              <a:gd name="connsiteY1304" fmla="*/ 3362859 h 4988059"/>
              <a:gd name="connsiteX1305" fmla="*/ 4473805 w 5127638"/>
              <a:gd name="connsiteY1305" fmla="*/ 3392699 h 4988059"/>
              <a:gd name="connsiteX1306" fmla="*/ 4568539 w 5127638"/>
              <a:gd name="connsiteY1306" fmla="*/ 3507283 h 4988059"/>
              <a:gd name="connsiteX1307" fmla="*/ 4682890 w 5127638"/>
              <a:gd name="connsiteY1307" fmla="*/ 3604291 h 4988059"/>
              <a:gd name="connsiteX1308" fmla="*/ 4706700 w 5127638"/>
              <a:gd name="connsiteY1308" fmla="*/ 3639535 h 4988059"/>
              <a:gd name="connsiteX1309" fmla="*/ 4746170 w 5127638"/>
              <a:gd name="connsiteY1309" fmla="*/ 3675231 h 4988059"/>
              <a:gd name="connsiteX1310" fmla="*/ 4790857 w 5127638"/>
              <a:gd name="connsiteY1310" fmla="*/ 3695819 h 4988059"/>
              <a:gd name="connsiteX1311" fmla="*/ 4947249 w 5127638"/>
              <a:gd name="connsiteY1311" fmla="*/ 3790721 h 4988059"/>
              <a:gd name="connsiteX1312" fmla="*/ 5007967 w 5127638"/>
              <a:gd name="connsiteY1312" fmla="*/ 3851281 h 4988059"/>
              <a:gd name="connsiteX1313" fmla="*/ 5069616 w 5127638"/>
              <a:gd name="connsiteY1313" fmla="*/ 3918926 h 4988059"/>
              <a:gd name="connsiteX1314" fmla="*/ 5086923 w 5127638"/>
              <a:gd name="connsiteY1314" fmla="*/ 3950313 h 4988059"/>
              <a:gd name="connsiteX1315" fmla="*/ 5094324 w 5127638"/>
              <a:gd name="connsiteY1315" fmla="*/ 3973687 h 4988059"/>
              <a:gd name="connsiteX1316" fmla="*/ 5075559 w 5127638"/>
              <a:gd name="connsiteY1316" fmla="*/ 3959466 h 4988059"/>
              <a:gd name="connsiteX1317" fmla="*/ 4915209 w 5127638"/>
              <a:gd name="connsiteY1317" fmla="*/ 3853846 h 4988059"/>
              <a:gd name="connsiteX1318" fmla="*/ 4940309 w 5127638"/>
              <a:gd name="connsiteY1318" fmla="*/ 3891737 h 4988059"/>
              <a:gd name="connsiteX1319" fmla="*/ 4995583 w 5127638"/>
              <a:gd name="connsiteY1319" fmla="*/ 3934029 h 4988059"/>
              <a:gd name="connsiteX1320" fmla="*/ 5079200 w 5127638"/>
              <a:gd name="connsiteY1320" fmla="*/ 4024796 h 4988059"/>
              <a:gd name="connsiteX1321" fmla="*/ 5114269 w 5127638"/>
              <a:gd name="connsiteY1321" fmla="*/ 4051841 h 4988059"/>
              <a:gd name="connsiteX1322" fmla="*/ 5115005 w 5127638"/>
              <a:gd name="connsiteY1322" fmla="*/ 4054810 h 4988059"/>
              <a:gd name="connsiteX1323" fmla="*/ 5120780 w 5127638"/>
              <a:gd name="connsiteY1323" fmla="*/ 4094703 h 4988059"/>
              <a:gd name="connsiteX1324" fmla="*/ 5118515 w 5127638"/>
              <a:gd name="connsiteY1324" fmla="*/ 4093622 h 4988059"/>
              <a:gd name="connsiteX1325" fmla="*/ 5099983 w 5127638"/>
              <a:gd name="connsiteY1325" fmla="*/ 4078640 h 4988059"/>
              <a:gd name="connsiteX1326" fmla="*/ 5099983 w 5127638"/>
              <a:gd name="connsiteY1326" fmla="*/ 4078640 h 4988059"/>
              <a:gd name="connsiteX1327" fmla="*/ 5118515 w 5127638"/>
              <a:gd name="connsiteY1327" fmla="*/ 4093622 h 4988059"/>
              <a:gd name="connsiteX1328" fmla="*/ 5121719 w 5127638"/>
              <a:gd name="connsiteY1328" fmla="*/ 4103334 h 4988059"/>
              <a:gd name="connsiteX1329" fmla="*/ 5122052 w 5127638"/>
              <a:gd name="connsiteY1329" fmla="*/ 4103493 h 4988059"/>
              <a:gd name="connsiteX1330" fmla="*/ 5127638 w 5127638"/>
              <a:gd name="connsiteY1330" fmla="*/ 4142098 h 4988059"/>
              <a:gd name="connsiteX1331" fmla="*/ 5118971 w 5127638"/>
              <a:gd name="connsiteY1331" fmla="*/ 4145512 h 4988059"/>
              <a:gd name="connsiteX1332" fmla="*/ 5099492 w 5127638"/>
              <a:gd name="connsiteY1332" fmla="*/ 4132047 h 4988059"/>
              <a:gd name="connsiteX1333" fmla="*/ 5116975 w 5127638"/>
              <a:gd name="connsiteY1333" fmla="*/ 4146297 h 4988059"/>
              <a:gd name="connsiteX1334" fmla="*/ 5077441 w 5127638"/>
              <a:gd name="connsiteY1334" fmla="*/ 4161864 h 4988059"/>
              <a:gd name="connsiteX1335" fmla="*/ 5065907 w 5127638"/>
              <a:gd name="connsiteY1335" fmla="*/ 4173586 h 4988059"/>
              <a:gd name="connsiteX1336" fmla="*/ 5048407 w 5127638"/>
              <a:gd name="connsiteY1336" fmla="*/ 4158892 h 4988059"/>
              <a:gd name="connsiteX1337" fmla="*/ 4976823 w 5127638"/>
              <a:gd name="connsiteY1337" fmla="*/ 4107138 h 4988059"/>
              <a:gd name="connsiteX1338" fmla="*/ 5056200 w 5127638"/>
              <a:gd name="connsiteY1338" fmla="*/ 4187983 h 4988059"/>
              <a:gd name="connsiteX1339" fmla="*/ 5058057 w 5127638"/>
              <a:gd name="connsiteY1339" fmla="*/ 4189339 h 4988059"/>
              <a:gd name="connsiteX1340" fmla="*/ 5062027 w 5127638"/>
              <a:gd name="connsiteY1340" fmla="*/ 4227378 h 4988059"/>
              <a:gd name="connsiteX1341" fmla="*/ 5059155 w 5127638"/>
              <a:gd name="connsiteY1341" fmla="*/ 4229529 h 4988059"/>
              <a:gd name="connsiteX1342" fmla="*/ 4666459 w 5127638"/>
              <a:gd name="connsiteY1342" fmla="*/ 3948322 h 4988059"/>
              <a:gd name="connsiteX1343" fmla="*/ 4528713 w 5127638"/>
              <a:gd name="connsiteY1343" fmla="*/ 3861665 h 4988059"/>
              <a:gd name="connsiteX1344" fmla="*/ 4580608 w 5127638"/>
              <a:gd name="connsiteY1344" fmla="*/ 3924848 h 4988059"/>
              <a:gd name="connsiteX1345" fmla="*/ 4811639 w 5127638"/>
              <a:gd name="connsiteY1345" fmla="*/ 4100349 h 4988059"/>
              <a:gd name="connsiteX1346" fmla="*/ 4754345 w 5127638"/>
              <a:gd name="connsiteY1346" fmla="*/ 4068003 h 4988059"/>
              <a:gd name="connsiteX1347" fmla="*/ 4557699 w 5127638"/>
              <a:gd name="connsiteY1347" fmla="*/ 3931415 h 4988059"/>
              <a:gd name="connsiteX1348" fmla="*/ 4336615 w 5127638"/>
              <a:gd name="connsiteY1348" fmla="*/ 3757933 h 4988059"/>
              <a:gd name="connsiteX1349" fmla="*/ 4397458 w 5127638"/>
              <a:gd name="connsiteY1349" fmla="*/ 3823795 h 4988059"/>
              <a:gd name="connsiteX1350" fmla="*/ 4498385 w 5127638"/>
              <a:gd name="connsiteY1350" fmla="*/ 3909015 h 4988059"/>
              <a:gd name="connsiteX1351" fmla="*/ 4526788 w 5127638"/>
              <a:gd name="connsiteY1351" fmla="*/ 3951892 h 4988059"/>
              <a:gd name="connsiteX1352" fmla="*/ 4570171 w 5127638"/>
              <a:gd name="connsiteY1352" fmla="*/ 3976237 h 4988059"/>
              <a:gd name="connsiteX1353" fmla="*/ 4599235 w 5127638"/>
              <a:gd name="connsiteY1353" fmla="*/ 4020110 h 4988059"/>
              <a:gd name="connsiteX1354" fmla="*/ 4701521 w 5127638"/>
              <a:gd name="connsiteY1354" fmla="*/ 4094386 h 4988059"/>
              <a:gd name="connsiteX1355" fmla="*/ 4641545 w 5127638"/>
              <a:gd name="connsiteY1355" fmla="*/ 4070990 h 4988059"/>
              <a:gd name="connsiteX1356" fmla="*/ 4571701 w 5127638"/>
              <a:gd name="connsiteY1356" fmla="*/ 4019697 h 4988059"/>
              <a:gd name="connsiteX1357" fmla="*/ 4534883 w 5127638"/>
              <a:gd name="connsiteY1357" fmla="*/ 4018261 h 4988059"/>
              <a:gd name="connsiteX1358" fmla="*/ 4390607 w 5127638"/>
              <a:gd name="connsiteY1358" fmla="*/ 3904013 h 4988059"/>
              <a:gd name="connsiteX1359" fmla="*/ 4342006 w 5127638"/>
              <a:gd name="connsiteY1359" fmla="*/ 3861129 h 4988059"/>
              <a:gd name="connsiteX1360" fmla="*/ 4344386 w 5127638"/>
              <a:gd name="connsiteY1360" fmla="*/ 3862856 h 4988059"/>
              <a:gd name="connsiteX1361" fmla="*/ 4349989 w 5127638"/>
              <a:gd name="connsiteY1361" fmla="*/ 3867046 h 4988059"/>
              <a:gd name="connsiteX1362" fmla="*/ 4348775 w 5127638"/>
              <a:gd name="connsiteY1362" fmla="*/ 3866040 h 4988059"/>
              <a:gd name="connsiteX1363" fmla="*/ 4344386 w 5127638"/>
              <a:gd name="connsiteY1363" fmla="*/ 3862856 h 4988059"/>
              <a:gd name="connsiteX1364" fmla="*/ 4341616 w 5127638"/>
              <a:gd name="connsiteY1364" fmla="*/ 3860785 h 4988059"/>
              <a:gd name="connsiteX1365" fmla="*/ 4342006 w 5127638"/>
              <a:gd name="connsiteY1365" fmla="*/ 3861129 h 4988059"/>
              <a:gd name="connsiteX1366" fmla="*/ 4327879 w 5127638"/>
              <a:gd name="connsiteY1366" fmla="*/ 3850875 h 4988059"/>
              <a:gd name="connsiteX1367" fmla="*/ 4284323 w 5127638"/>
              <a:gd name="connsiteY1367" fmla="*/ 3828438 h 4988059"/>
              <a:gd name="connsiteX1368" fmla="*/ 4358129 w 5127638"/>
              <a:gd name="connsiteY1368" fmla="*/ 3885714 h 4988059"/>
              <a:gd name="connsiteX1369" fmla="*/ 4588137 w 5127638"/>
              <a:gd name="connsiteY1369" fmla="*/ 4070500 h 4988059"/>
              <a:gd name="connsiteX1370" fmla="*/ 4649641 w 5127638"/>
              <a:gd name="connsiteY1370" fmla="*/ 4137359 h 4988059"/>
              <a:gd name="connsiteX1371" fmla="*/ 4717466 w 5127638"/>
              <a:gd name="connsiteY1371" fmla="*/ 4198598 h 4988059"/>
              <a:gd name="connsiteX1372" fmla="*/ 4713012 w 5127638"/>
              <a:gd name="connsiteY1372" fmla="*/ 4246021 h 4988059"/>
              <a:gd name="connsiteX1373" fmla="*/ 4871234 w 5127638"/>
              <a:gd name="connsiteY1373" fmla="*/ 4363589 h 4988059"/>
              <a:gd name="connsiteX1374" fmla="*/ 5036326 w 5127638"/>
              <a:gd name="connsiteY1374" fmla="*/ 4486863 h 4988059"/>
              <a:gd name="connsiteX1375" fmla="*/ 5034735 w 5127638"/>
              <a:gd name="connsiteY1375" fmla="*/ 4501480 h 4988059"/>
              <a:gd name="connsiteX1376" fmla="*/ 4929967 w 5127638"/>
              <a:gd name="connsiteY1376" fmla="*/ 4428158 h 4988059"/>
              <a:gd name="connsiteX1377" fmla="*/ 4632148 w 5127638"/>
              <a:gd name="connsiteY1377" fmla="*/ 4219245 h 4988059"/>
              <a:gd name="connsiteX1378" fmla="*/ 4515953 w 5127638"/>
              <a:gd name="connsiteY1378" fmla="*/ 4136966 h 4988059"/>
              <a:gd name="connsiteX1379" fmla="*/ 4425557 w 5127638"/>
              <a:gd name="connsiteY1379" fmla="*/ 4080638 h 4988059"/>
              <a:gd name="connsiteX1380" fmla="*/ 4368262 w 5127638"/>
              <a:gd name="connsiteY1380" fmla="*/ 4048291 h 4988059"/>
              <a:gd name="connsiteX1381" fmla="*/ 4318817 w 5127638"/>
              <a:gd name="connsiteY1381" fmla="*/ 4053786 h 4988059"/>
              <a:gd name="connsiteX1382" fmla="*/ 4499534 w 5127638"/>
              <a:gd name="connsiteY1382" fmla="*/ 4192316 h 4988059"/>
              <a:gd name="connsiteX1383" fmla="*/ 4616312 w 5127638"/>
              <a:gd name="connsiteY1383" fmla="*/ 4301468 h 4988059"/>
              <a:gd name="connsiteX1384" fmla="*/ 4630805 w 5127638"/>
              <a:gd name="connsiteY1384" fmla="*/ 4336342 h 4988059"/>
              <a:gd name="connsiteX1385" fmla="*/ 4769496 w 5127638"/>
              <a:gd name="connsiteY1385" fmla="*/ 4439587 h 4988059"/>
              <a:gd name="connsiteX1386" fmla="*/ 4725749 w 5127638"/>
              <a:gd name="connsiteY1386" fmla="*/ 4425526 h 4988059"/>
              <a:gd name="connsiteX1387" fmla="*/ 4729236 w 5127638"/>
              <a:gd name="connsiteY1387" fmla="*/ 4423871 h 4988059"/>
              <a:gd name="connsiteX1388" fmla="*/ 4735694 w 5127638"/>
              <a:gd name="connsiteY1388" fmla="*/ 4427546 h 4988059"/>
              <a:gd name="connsiteX1389" fmla="*/ 4731479 w 5127638"/>
              <a:gd name="connsiteY1389" fmla="*/ 4422807 h 4988059"/>
              <a:gd name="connsiteX1390" fmla="*/ 4729236 w 5127638"/>
              <a:gd name="connsiteY1390" fmla="*/ 4423871 h 4988059"/>
              <a:gd name="connsiteX1391" fmla="*/ 4717364 w 5127638"/>
              <a:gd name="connsiteY1391" fmla="*/ 4417116 h 4988059"/>
              <a:gd name="connsiteX1392" fmla="*/ 4710781 w 5127638"/>
              <a:gd name="connsiteY1392" fmla="*/ 4410514 h 4988059"/>
              <a:gd name="connsiteX1393" fmla="*/ 4702255 w 5127638"/>
              <a:gd name="connsiteY1393" fmla="*/ 4405221 h 4988059"/>
              <a:gd name="connsiteX1394" fmla="*/ 4668741 w 5127638"/>
              <a:gd name="connsiteY1394" fmla="*/ 4408773 h 4988059"/>
              <a:gd name="connsiteX1395" fmla="*/ 4534011 w 5127638"/>
              <a:gd name="connsiteY1395" fmla="*/ 4311510 h 4988059"/>
              <a:gd name="connsiteX1396" fmla="*/ 4507140 w 5127638"/>
              <a:gd name="connsiteY1396" fmla="*/ 4312095 h 4988059"/>
              <a:gd name="connsiteX1397" fmla="*/ 4348920 w 5127638"/>
              <a:gd name="connsiteY1397" fmla="*/ 4194528 h 4988059"/>
              <a:gd name="connsiteX1398" fmla="*/ 4193716 w 5127638"/>
              <a:gd name="connsiteY1398" fmla="*/ 4066355 h 4988059"/>
              <a:gd name="connsiteX1399" fmla="*/ 4172166 w 5127638"/>
              <a:gd name="connsiteY1399" fmla="*/ 4061980 h 4988059"/>
              <a:gd name="connsiteX1400" fmla="*/ 4318421 w 5127638"/>
              <a:gd name="connsiteY1400" fmla="*/ 4187472 h 4988059"/>
              <a:gd name="connsiteX1401" fmla="*/ 4702784 w 5127638"/>
              <a:gd name="connsiteY1401" fmla="*/ 4492386 h 4988059"/>
              <a:gd name="connsiteX1402" fmla="*/ 4723327 w 5127638"/>
              <a:gd name="connsiteY1402" fmla="*/ 4507135 h 4988059"/>
              <a:gd name="connsiteX1403" fmla="*/ 4707167 w 5127638"/>
              <a:gd name="connsiteY1403" fmla="*/ 4522397 h 4988059"/>
              <a:gd name="connsiteX1404" fmla="*/ 4677695 w 5127638"/>
              <a:gd name="connsiteY1404" fmla="*/ 4545302 h 4988059"/>
              <a:gd name="connsiteX1405" fmla="*/ 4663967 w 5127638"/>
              <a:gd name="connsiteY1405" fmla="*/ 4549000 h 4988059"/>
              <a:gd name="connsiteX1406" fmla="*/ 4618428 w 5127638"/>
              <a:gd name="connsiteY1406" fmla="*/ 4517599 h 4988059"/>
              <a:gd name="connsiteX1407" fmla="*/ 4335972 w 5127638"/>
              <a:gd name="connsiteY1407" fmla="*/ 4309270 h 4988059"/>
              <a:gd name="connsiteX1408" fmla="*/ 4350465 w 5127638"/>
              <a:gd name="connsiteY1408" fmla="*/ 4344144 h 4988059"/>
              <a:gd name="connsiteX1409" fmla="*/ 4180278 w 5127638"/>
              <a:gd name="connsiteY1409" fmla="*/ 4234504 h 4988059"/>
              <a:gd name="connsiteX1410" fmla="*/ 4180278 w 5127638"/>
              <a:gd name="connsiteY1410" fmla="*/ 4234504 h 4988059"/>
              <a:gd name="connsiteX1411" fmla="*/ 4356955 w 5127638"/>
              <a:gd name="connsiteY1411" fmla="*/ 4392928 h 4988059"/>
              <a:gd name="connsiteX1412" fmla="*/ 4328063 w 5127638"/>
              <a:gd name="connsiteY1412" fmla="*/ 4403458 h 4988059"/>
              <a:gd name="connsiteX1413" fmla="*/ 4344575 w 5127638"/>
              <a:gd name="connsiteY1413" fmla="*/ 4428386 h 4988059"/>
              <a:gd name="connsiteX1414" fmla="*/ 4246253 w 5127638"/>
              <a:gd name="connsiteY1414" fmla="*/ 4360093 h 4988059"/>
              <a:gd name="connsiteX1415" fmla="*/ 4149951 w 5127638"/>
              <a:gd name="connsiteY1415" fmla="*/ 4281853 h 4988059"/>
              <a:gd name="connsiteX1416" fmla="*/ 4127041 w 5127638"/>
              <a:gd name="connsiteY1416" fmla="*/ 4288419 h 4988059"/>
              <a:gd name="connsiteX1417" fmla="*/ 4010185 w 5127638"/>
              <a:gd name="connsiteY1417" fmla="*/ 4205143 h 4988059"/>
              <a:gd name="connsiteX1418" fmla="*/ 4087541 w 5127638"/>
              <a:gd name="connsiteY1418" fmla="*/ 4295933 h 4988059"/>
              <a:gd name="connsiteX1419" fmla="*/ 4206341 w 5127638"/>
              <a:gd name="connsiteY1419" fmla="*/ 4395138 h 4988059"/>
              <a:gd name="connsiteX1420" fmla="*/ 4319530 w 5127638"/>
              <a:gd name="connsiteY1420" fmla="*/ 4498060 h 4988059"/>
              <a:gd name="connsiteX1421" fmla="*/ 4367644 w 5127638"/>
              <a:gd name="connsiteY1421" fmla="*/ 4540351 h 4988059"/>
              <a:gd name="connsiteX1422" fmla="*/ 4349288 w 5127638"/>
              <a:gd name="connsiteY1422" fmla="*/ 4541725 h 4988059"/>
              <a:gd name="connsiteX1423" fmla="*/ 4315699 w 5127638"/>
              <a:gd name="connsiteY1423" fmla="*/ 4517455 h 4988059"/>
              <a:gd name="connsiteX1424" fmla="*/ 4200941 w 5127638"/>
              <a:gd name="connsiteY1424" fmla="*/ 4425974 h 4988059"/>
              <a:gd name="connsiteX1425" fmla="*/ 4087051 w 5127638"/>
              <a:gd name="connsiteY1425" fmla="*/ 4349341 h 4988059"/>
              <a:gd name="connsiteX1426" fmla="*/ 4050233 w 5127638"/>
              <a:gd name="connsiteY1426" fmla="*/ 4347906 h 4988059"/>
              <a:gd name="connsiteX1427" fmla="*/ 3946341 w 5127638"/>
              <a:gd name="connsiteY1427" fmla="*/ 4256042 h 4988059"/>
              <a:gd name="connsiteX1428" fmla="*/ 3919392 w 5127638"/>
              <a:gd name="connsiteY1428" fmla="*/ 4282501 h 4988059"/>
              <a:gd name="connsiteX1429" fmla="*/ 3779704 w 5127638"/>
              <a:gd name="connsiteY1429" fmla="*/ 4179918 h 4988059"/>
              <a:gd name="connsiteX1430" fmla="*/ 3779704 w 5127638"/>
              <a:gd name="connsiteY1430" fmla="*/ 4179918 h 4988059"/>
              <a:gd name="connsiteX1431" fmla="*/ 3888556 w 5127638"/>
              <a:gd name="connsiteY1431" fmla="*/ 4277102 h 4988059"/>
              <a:gd name="connsiteX1432" fmla="*/ 4054289 w 5127638"/>
              <a:gd name="connsiteY1432" fmla="*/ 4434167 h 4988059"/>
              <a:gd name="connsiteX1433" fmla="*/ 3910562 w 5127638"/>
              <a:gd name="connsiteY1433" fmla="*/ 4351475 h 4988059"/>
              <a:gd name="connsiteX1434" fmla="*/ 3953457 w 5127638"/>
              <a:gd name="connsiteY1434" fmla="*/ 4429227 h 4988059"/>
              <a:gd name="connsiteX1435" fmla="*/ 3861116 w 5127638"/>
              <a:gd name="connsiteY1435" fmla="*/ 4356969 h 4988059"/>
              <a:gd name="connsiteX1436" fmla="*/ 3768776 w 5127638"/>
              <a:gd name="connsiteY1436" fmla="*/ 4284712 h 4988059"/>
              <a:gd name="connsiteX1437" fmla="*/ 3768776 w 5127638"/>
              <a:gd name="connsiteY1437" fmla="*/ 4284712 h 4988059"/>
              <a:gd name="connsiteX1438" fmla="*/ 3875609 w 5127638"/>
              <a:gd name="connsiteY1438" fmla="*/ 4391844 h 4988059"/>
              <a:gd name="connsiteX1439" fmla="*/ 3850680 w 5127638"/>
              <a:gd name="connsiteY1439" fmla="*/ 4408357 h 4988059"/>
              <a:gd name="connsiteX1440" fmla="*/ 4035943 w 5127638"/>
              <a:gd name="connsiteY1440" fmla="*/ 4579744 h 4988059"/>
              <a:gd name="connsiteX1441" fmla="*/ 3953473 w 5127638"/>
              <a:gd name="connsiteY1441" fmla="*/ 4535381 h 4988059"/>
              <a:gd name="connsiteX1442" fmla="*/ 4113300 w 5127638"/>
              <a:gd name="connsiteY1442" fmla="*/ 4670534 h 4988059"/>
              <a:gd name="connsiteX1443" fmla="*/ 4230423 w 5127638"/>
              <a:gd name="connsiteY1443" fmla="*/ 4779556 h 4988059"/>
              <a:gd name="connsiteX1444" fmla="*/ 4215799 w 5127638"/>
              <a:gd name="connsiteY1444" fmla="*/ 4798580 h 4988059"/>
              <a:gd name="connsiteX1445" fmla="*/ 3980103 w 5127638"/>
              <a:gd name="connsiteY1445" fmla="*/ 4616734 h 4988059"/>
              <a:gd name="connsiteX1446" fmla="*/ 3914221 w 5127638"/>
              <a:gd name="connsiteY1446" fmla="*/ 4571425 h 4988059"/>
              <a:gd name="connsiteX1447" fmla="*/ 3868817 w 5127638"/>
              <a:gd name="connsiteY1447" fmla="*/ 4557027 h 4988059"/>
              <a:gd name="connsiteX1448" fmla="*/ 3880705 w 5127638"/>
              <a:gd name="connsiteY1448" fmla="*/ 4574975 h 4988059"/>
              <a:gd name="connsiteX1449" fmla="*/ 3880875 w 5127638"/>
              <a:gd name="connsiteY1449" fmla="*/ 4629380 h 4988059"/>
              <a:gd name="connsiteX1450" fmla="*/ 3729558 w 5127638"/>
              <a:gd name="connsiteY1450" fmla="*/ 4533064 h 4988059"/>
              <a:gd name="connsiteX1451" fmla="*/ 3841959 w 5127638"/>
              <a:gd name="connsiteY1451" fmla="*/ 4663765 h 4988059"/>
              <a:gd name="connsiteX1452" fmla="*/ 3772039 w 5127638"/>
              <a:gd name="connsiteY1452" fmla="*/ 4638348 h 4988059"/>
              <a:gd name="connsiteX1453" fmla="*/ 3983761 w 5127638"/>
              <a:gd name="connsiteY1453" fmla="*/ 4836684 h 4988059"/>
              <a:gd name="connsiteX1454" fmla="*/ 4091018 w 5127638"/>
              <a:gd name="connsiteY1454" fmla="*/ 4912710 h 4988059"/>
              <a:gd name="connsiteX1455" fmla="*/ 4112813 w 5127638"/>
              <a:gd name="connsiteY1455" fmla="*/ 4931583 h 4988059"/>
              <a:gd name="connsiteX1456" fmla="*/ 4106377 w 5127638"/>
              <a:gd name="connsiteY1456" fmla="*/ 4939746 h 4988059"/>
              <a:gd name="connsiteX1457" fmla="*/ 4099411 w 5127638"/>
              <a:gd name="connsiteY1457" fmla="*/ 4935465 h 4988059"/>
              <a:gd name="connsiteX1458" fmla="*/ 4036679 w 5127638"/>
              <a:gd name="connsiteY1458" fmla="*/ 4890579 h 4988059"/>
              <a:gd name="connsiteX1459" fmla="*/ 3788061 w 5127638"/>
              <a:gd name="connsiteY1459" fmla="*/ 4716684 h 4988059"/>
              <a:gd name="connsiteX1460" fmla="*/ 3703650 w 5127638"/>
              <a:gd name="connsiteY1460" fmla="*/ 4656392 h 4988059"/>
              <a:gd name="connsiteX1461" fmla="*/ 3759170 w 5127638"/>
              <a:gd name="connsiteY1461" fmla="*/ 4727215 h 4988059"/>
              <a:gd name="connsiteX1462" fmla="*/ 3830957 w 5127638"/>
              <a:gd name="connsiteY1462" fmla="*/ 4794435 h 4988059"/>
              <a:gd name="connsiteX1463" fmla="*/ 3724295 w 5127638"/>
              <a:gd name="connsiteY1463" fmla="*/ 4741709 h 4988059"/>
              <a:gd name="connsiteX1464" fmla="*/ 3689833 w 5127638"/>
              <a:gd name="connsiteY1464" fmla="*/ 4728668 h 4988059"/>
              <a:gd name="connsiteX1465" fmla="*/ 3740148 w 5127638"/>
              <a:gd name="connsiteY1465" fmla="*/ 4765639 h 4988059"/>
              <a:gd name="connsiteX1466" fmla="*/ 3724803 w 5127638"/>
              <a:gd name="connsiteY1466" fmla="*/ 4794455 h 4988059"/>
              <a:gd name="connsiteX1467" fmla="*/ 3810162 w 5127638"/>
              <a:gd name="connsiteY1467" fmla="*/ 4871336 h 4988059"/>
              <a:gd name="connsiteX1468" fmla="*/ 3784285 w 5127638"/>
              <a:gd name="connsiteY1468" fmla="*/ 4871260 h 4988059"/>
              <a:gd name="connsiteX1469" fmla="*/ 3750186 w 5127638"/>
              <a:gd name="connsiteY1469" fmla="*/ 4847938 h 4988059"/>
              <a:gd name="connsiteX1470" fmla="*/ 3760673 w 5127638"/>
              <a:gd name="connsiteY1470" fmla="*/ 4854329 h 4988059"/>
              <a:gd name="connsiteX1471" fmla="*/ 3761325 w 5127638"/>
              <a:gd name="connsiteY1471" fmla="*/ 4861791 h 4988059"/>
              <a:gd name="connsiteX1472" fmla="*/ 3667195 w 5127638"/>
              <a:gd name="connsiteY1472" fmla="*/ 4783381 h 4988059"/>
              <a:gd name="connsiteX1473" fmla="*/ 3643739 w 5127638"/>
              <a:gd name="connsiteY1473" fmla="*/ 4760061 h 4988059"/>
              <a:gd name="connsiteX1474" fmla="*/ 3615054 w 5127638"/>
              <a:gd name="connsiteY1474" fmla="*/ 4751820 h 4988059"/>
              <a:gd name="connsiteX1475" fmla="*/ 3386357 w 5127638"/>
              <a:gd name="connsiteY1475" fmla="*/ 4664289 h 4988059"/>
              <a:gd name="connsiteX1476" fmla="*/ 3198011 w 5127638"/>
              <a:gd name="connsiteY1476" fmla="*/ 4500021 h 4988059"/>
              <a:gd name="connsiteX1477" fmla="*/ 3079386 w 5127638"/>
              <a:gd name="connsiteY1477" fmla="*/ 4400686 h 4988059"/>
              <a:gd name="connsiteX1478" fmla="*/ 2960699 w 5127638"/>
              <a:gd name="connsiteY1478" fmla="*/ 4300917 h 4988059"/>
              <a:gd name="connsiteX1479" fmla="*/ 2821424 w 5127638"/>
              <a:gd name="connsiteY1479" fmla="*/ 4190556 h 4988059"/>
              <a:gd name="connsiteX1480" fmla="*/ 2683076 w 5127638"/>
              <a:gd name="connsiteY1480" fmla="*/ 4087280 h 4988059"/>
              <a:gd name="connsiteX1481" fmla="*/ 2527713 w 5127638"/>
              <a:gd name="connsiteY1481" fmla="*/ 4293929 h 4988059"/>
              <a:gd name="connsiteX1482" fmla="*/ 2371422 w 5127638"/>
              <a:gd name="connsiteY1482" fmla="*/ 4493489 h 4988059"/>
              <a:gd name="connsiteX1483" fmla="*/ 2226590 w 5127638"/>
              <a:gd name="connsiteY1483" fmla="*/ 4624777 h 4988059"/>
              <a:gd name="connsiteX1484" fmla="*/ 2054941 w 5127638"/>
              <a:gd name="connsiteY1484" fmla="*/ 4716222 h 4988059"/>
              <a:gd name="connsiteX1485" fmla="*/ 1997076 w 5127638"/>
              <a:gd name="connsiteY1485" fmla="*/ 4714301 h 4988059"/>
              <a:gd name="connsiteX1486" fmla="*/ 1892193 w 5127638"/>
              <a:gd name="connsiteY1486" fmla="*/ 4692423 h 4988059"/>
              <a:gd name="connsiteX1487" fmla="*/ 1785740 w 5127638"/>
              <a:gd name="connsiteY1487" fmla="*/ 4713490 h 4988059"/>
              <a:gd name="connsiteX1488" fmla="*/ 1771897 w 5127638"/>
              <a:gd name="connsiteY1488" fmla="*/ 4717676 h 4988059"/>
              <a:gd name="connsiteX1489" fmla="*/ 1756316 w 5127638"/>
              <a:gd name="connsiteY1489" fmla="*/ 4707845 h 4988059"/>
              <a:gd name="connsiteX1490" fmla="*/ 1674435 w 5127638"/>
              <a:gd name="connsiteY1490" fmla="*/ 4661585 h 4988059"/>
              <a:gd name="connsiteX1491" fmla="*/ 1641162 w 5127638"/>
              <a:gd name="connsiteY1491" fmla="*/ 4635996 h 4988059"/>
              <a:gd name="connsiteX1492" fmla="*/ 1656468 w 5127638"/>
              <a:gd name="connsiteY1492" fmla="*/ 4596747 h 4988059"/>
              <a:gd name="connsiteX1493" fmla="*/ 1611228 w 5127638"/>
              <a:gd name="connsiteY1493" fmla="*/ 4618297 h 4988059"/>
              <a:gd name="connsiteX1494" fmla="*/ 1566915 w 5127638"/>
              <a:gd name="connsiteY1494" fmla="*/ 4646937 h 4988059"/>
              <a:gd name="connsiteX1495" fmla="*/ 1533421 w 5127638"/>
              <a:gd name="connsiteY1495" fmla="*/ 4684774 h 4988059"/>
              <a:gd name="connsiteX1496" fmla="*/ 1499902 w 5127638"/>
              <a:gd name="connsiteY1496" fmla="*/ 4722437 h 4988059"/>
              <a:gd name="connsiteX1497" fmla="*/ 1456321 w 5127638"/>
              <a:gd name="connsiteY1497" fmla="*/ 4756636 h 4988059"/>
              <a:gd name="connsiteX1498" fmla="*/ 1455940 w 5127638"/>
              <a:gd name="connsiteY1498" fmla="*/ 4756935 h 4988059"/>
              <a:gd name="connsiteX1499" fmla="*/ 1454700 w 5127638"/>
              <a:gd name="connsiteY1499" fmla="*/ 4757469 h 4988059"/>
              <a:gd name="connsiteX1500" fmla="*/ 1389118 w 5127638"/>
              <a:gd name="connsiteY1500" fmla="*/ 4804310 h 4988059"/>
              <a:gd name="connsiteX1501" fmla="*/ 1195965 w 5127638"/>
              <a:gd name="connsiteY1501" fmla="*/ 4939412 h 4988059"/>
              <a:gd name="connsiteX1502" fmla="*/ 1129327 w 5127638"/>
              <a:gd name="connsiteY1502" fmla="*/ 4977750 h 4988059"/>
              <a:gd name="connsiteX1503" fmla="*/ 1237078 w 5127638"/>
              <a:gd name="connsiteY1503" fmla="*/ 4897539 h 4988059"/>
              <a:gd name="connsiteX1504" fmla="*/ 1401567 w 5127638"/>
              <a:gd name="connsiteY1504" fmla="*/ 4743450 h 4988059"/>
              <a:gd name="connsiteX1505" fmla="*/ 1347244 w 5127638"/>
              <a:gd name="connsiteY1505" fmla="*/ 4763197 h 4988059"/>
              <a:gd name="connsiteX1506" fmla="*/ 1434570 w 5127638"/>
              <a:gd name="connsiteY1506" fmla="*/ 4661654 h 4988059"/>
              <a:gd name="connsiteX1507" fmla="*/ 1317010 w 5127638"/>
              <a:gd name="connsiteY1507" fmla="*/ 4736484 h 4988059"/>
              <a:gd name="connsiteX1508" fmla="*/ 1317143 w 5127638"/>
              <a:gd name="connsiteY1508" fmla="*/ 4694216 h 4988059"/>
              <a:gd name="connsiteX1509" fmla="*/ 1326380 w 5127638"/>
              <a:gd name="connsiteY1509" fmla="*/ 4680271 h 4988059"/>
              <a:gd name="connsiteX1510" fmla="*/ 1291103 w 5127638"/>
              <a:gd name="connsiteY1510" fmla="*/ 4691457 h 4988059"/>
              <a:gd name="connsiteX1511" fmla="*/ 1239921 w 5127638"/>
              <a:gd name="connsiteY1511" fmla="*/ 4726658 h 4988059"/>
              <a:gd name="connsiteX1512" fmla="*/ 976899 w 5127638"/>
              <a:gd name="connsiteY1512" fmla="*/ 4929586 h 4988059"/>
              <a:gd name="connsiteX1513" fmla="*/ 921980 w 5127638"/>
              <a:gd name="connsiteY1513" fmla="*/ 4969452 h 4988059"/>
              <a:gd name="connsiteX1514" fmla="*/ 927710 w 5127638"/>
              <a:gd name="connsiteY1514" fmla="*/ 4958640 h 4988059"/>
              <a:gd name="connsiteX1515" fmla="*/ 928415 w 5127638"/>
              <a:gd name="connsiteY1515" fmla="*/ 4946898 h 4988059"/>
              <a:gd name="connsiteX1516" fmla="*/ 1038320 w 5127638"/>
              <a:gd name="connsiteY1516" fmla="*/ 4859786 h 4988059"/>
              <a:gd name="connsiteX1517" fmla="*/ 1136438 w 5127638"/>
              <a:gd name="connsiteY1517" fmla="*/ 4768456 h 4988059"/>
              <a:gd name="connsiteX1518" fmla="*/ 1260608 w 5127638"/>
              <a:gd name="connsiteY1518" fmla="*/ 4663454 h 4988059"/>
              <a:gd name="connsiteX1519" fmla="*/ 1196536 w 5127638"/>
              <a:gd name="connsiteY1519" fmla="*/ 4697920 h 4988059"/>
              <a:gd name="connsiteX1520" fmla="*/ 1340469 w 5127638"/>
              <a:gd name="connsiteY1520" fmla="*/ 4564769 h 4988059"/>
              <a:gd name="connsiteX1521" fmla="*/ 1321101 w 5127638"/>
              <a:gd name="connsiteY1521" fmla="*/ 4551939 h 4988059"/>
              <a:gd name="connsiteX1522" fmla="*/ 1404102 w 5127638"/>
              <a:gd name="connsiteY1522" fmla="*/ 4468707 h 4988059"/>
              <a:gd name="connsiteX1523" fmla="*/ 1404102 w 5127638"/>
              <a:gd name="connsiteY1523" fmla="*/ 4468707 h 4988059"/>
              <a:gd name="connsiteX1524" fmla="*/ 1332361 w 5127638"/>
              <a:gd name="connsiteY1524" fmla="*/ 4524844 h 4988059"/>
              <a:gd name="connsiteX1525" fmla="*/ 1260622 w 5127638"/>
              <a:gd name="connsiteY1525" fmla="*/ 4580982 h 4988059"/>
              <a:gd name="connsiteX1526" fmla="*/ 1293947 w 5127638"/>
              <a:gd name="connsiteY1526" fmla="*/ 4520576 h 4988059"/>
              <a:gd name="connsiteX1527" fmla="*/ 1182283 w 5127638"/>
              <a:gd name="connsiteY1527" fmla="*/ 4584820 h 4988059"/>
              <a:gd name="connsiteX1528" fmla="*/ 1311043 w 5127638"/>
              <a:gd name="connsiteY1528" fmla="*/ 4462795 h 4988059"/>
              <a:gd name="connsiteX1529" fmla="*/ 1395612 w 5127638"/>
              <a:gd name="connsiteY1529" fmla="*/ 4387291 h 4988059"/>
              <a:gd name="connsiteX1530" fmla="*/ 1287088 w 5127638"/>
              <a:gd name="connsiteY1530" fmla="*/ 4466989 h 4988059"/>
              <a:gd name="connsiteX1531" fmla="*/ 1266150 w 5127638"/>
              <a:gd name="connsiteY1531" fmla="*/ 4446433 h 4988059"/>
              <a:gd name="connsiteX1532" fmla="*/ 1185435 w 5127638"/>
              <a:gd name="connsiteY1532" fmla="*/ 4517803 h 4988059"/>
              <a:gd name="connsiteX1533" fmla="*/ 1156830 w 5127638"/>
              <a:gd name="connsiteY1533" fmla="*/ 4518918 h 4988059"/>
              <a:gd name="connsiteX1534" fmla="*/ 1068349 w 5127638"/>
              <a:gd name="connsiteY1534" fmla="*/ 4578455 h 4988059"/>
              <a:gd name="connsiteX1535" fmla="*/ 888858 w 5127638"/>
              <a:gd name="connsiteY1535" fmla="*/ 4714804 h 4988059"/>
              <a:gd name="connsiteX1536" fmla="*/ 1064153 w 5127638"/>
              <a:gd name="connsiteY1536" fmla="*/ 4554498 h 4988059"/>
              <a:gd name="connsiteX1537" fmla="*/ 1156450 w 5127638"/>
              <a:gd name="connsiteY1537" fmla="*/ 4477425 h 4988059"/>
              <a:gd name="connsiteX1538" fmla="*/ 1216548 w 5127638"/>
              <a:gd name="connsiteY1538" fmla="*/ 4406889 h 4988059"/>
              <a:gd name="connsiteX1539" fmla="*/ 1125762 w 5127638"/>
              <a:gd name="connsiteY1539" fmla="*/ 4471587 h 4988059"/>
              <a:gd name="connsiteX1540" fmla="*/ 1107965 w 5127638"/>
              <a:gd name="connsiteY1540" fmla="*/ 4466485 h 4988059"/>
              <a:gd name="connsiteX1541" fmla="*/ 1033145 w 5127638"/>
              <a:gd name="connsiteY1541" fmla="*/ 4527271 h 4988059"/>
              <a:gd name="connsiteX1542" fmla="*/ 956758 w 5127638"/>
              <a:gd name="connsiteY1542" fmla="*/ 4580329 h 4988059"/>
              <a:gd name="connsiteX1543" fmla="*/ 969586 w 5127638"/>
              <a:gd name="connsiteY1543" fmla="*/ 4560962 h 4988059"/>
              <a:gd name="connsiteX1544" fmla="*/ 947139 w 5127638"/>
              <a:gd name="connsiteY1544" fmla="*/ 4552780 h 4988059"/>
              <a:gd name="connsiteX1545" fmla="*/ 1084401 w 5127638"/>
              <a:gd name="connsiteY1545" fmla="*/ 4429700 h 4988059"/>
              <a:gd name="connsiteX1546" fmla="*/ 1084401 w 5127638"/>
              <a:gd name="connsiteY1546" fmla="*/ 4429700 h 4988059"/>
              <a:gd name="connsiteX1547" fmla="*/ 952181 w 5127638"/>
              <a:gd name="connsiteY1547" fmla="*/ 4514880 h 4988059"/>
              <a:gd name="connsiteX1548" fmla="*/ 963441 w 5127638"/>
              <a:gd name="connsiteY1548" fmla="*/ 4487786 h 4988059"/>
              <a:gd name="connsiteX1549" fmla="*/ 743998 w 5127638"/>
              <a:gd name="connsiteY1549" fmla="*/ 4649639 h 4988059"/>
              <a:gd name="connsiteX1550" fmla="*/ 714802 w 5127638"/>
              <a:gd name="connsiteY1550" fmla="*/ 4669771 h 4988059"/>
              <a:gd name="connsiteX1551" fmla="*/ 714358 w 5127638"/>
              <a:gd name="connsiteY1551" fmla="*/ 4669663 h 4988059"/>
              <a:gd name="connsiteX1552" fmla="*/ 643776 w 5127638"/>
              <a:gd name="connsiteY1552" fmla="*/ 4654954 h 4988059"/>
              <a:gd name="connsiteX1553" fmla="*/ 678461 w 5127638"/>
              <a:gd name="connsiteY1553" fmla="*/ 4630051 h 4988059"/>
              <a:gd name="connsiteX1554" fmla="*/ 977078 w 5127638"/>
              <a:gd name="connsiteY1554" fmla="*/ 4393160 h 4988059"/>
              <a:gd name="connsiteX1555" fmla="*/ 1090704 w 5127638"/>
              <a:gd name="connsiteY1555" fmla="*/ 4295664 h 4988059"/>
              <a:gd name="connsiteX1556" fmla="*/ 1073962 w 5127638"/>
              <a:gd name="connsiteY1556" fmla="*/ 4299063 h 4988059"/>
              <a:gd name="connsiteX1557" fmla="*/ 953383 w 5127638"/>
              <a:gd name="connsiteY1557" fmla="*/ 4398642 h 4988059"/>
              <a:gd name="connsiteX1558" fmla="*/ 830460 w 5127638"/>
              <a:gd name="connsiteY1558" fmla="*/ 4489981 h 4988059"/>
              <a:gd name="connsiteX1559" fmla="*/ 809582 w 5127638"/>
              <a:gd name="connsiteY1559" fmla="*/ 4489527 h 4988059"/>
              <a:gd name="connsiteX1560" fmla="*/ 704912 w 5127638"/>
              <a:gd name="connsiteY1560" fmla="*/ 4565091 h 4988059"/>
              <a:gd name="connsiteX1561" fmla="*/ 678872 w 5127638"/>
              <a:gd name="connsiteY1561" fmla="*/ 4562332 h 4988059"/>
              <a:gd name="connsiteX1562" fmla="*/ 672248 w 5127638"/>
              <a:gd name="connsiteY1562" fmla="*/ 4566443 h 4988059"/>
              <a:gd name="connsiteX1563" fmla="*/ 667134 w 5127638"/>
              <a:gd name="connsiteY1563" fmla="*/ 4571573 h 4988059"/>
              <a:gd name="connsiteX1564" fmla="*/ 652894 w 5127638"/>
              <a:gd name="connsiteY1564" fmla="*/ 4579676 h 4988059"/>
              <a:gd name="connsiteX1565" fmla="*/ 660621 w 5127638"/>
              <a:gd name="connsiteY1565" fmla="*/ 4578107 h 4988059"/>
              <a:gd name="connsiteX1566" fmla="*/ 626633 w 5127638"/>
              <a:gd name="connsiteY1566" fmla="*/ 4589031 h 4988059"/>
              <a:gd name="connsiteX1567" fmla="*/ 734383 w 5127638"/>
              <a:gd name="connsiteY1567" fmla="*/ 4508819 h 4988059"/>
              <a:gd name="connsiteX1568" fmla="*/ 745642 w 5127638"/>
              <a:gd name="connsiteY1568" fmla="*/ 4481725 h 4988059"/>
              <a:gd name="connsiteX1569" fmla="*/ 836369 w 5127638"/>
              <a:gd name="connsiteY1569" fmla="*/ 4396924 h 4988059"/>
              <a:gd name="connsiteX1570" fmla="*/ 976769 w 5127638"/>
              <a:gd name="connsiteY1570" fmla="*/ 4289298 h 4988059"/>
              <a:gd name="connsiteX1571" fmla="*/ 938355 w 5127638"/>
              <a:gd name="connsiteY1571" fmla="*/ 4285029 h 4988059"/>
              <a:gd name="connsiteX1572" fmla="*/ 893842 w 5127638"/>
              <a:gd name="connsiteY1572" fmla="*/ 4310160 h 4988059"/>
              <a:gd name="connsiteX1573" fmla="*/ 823612 w 5127638"/>
              <a:gd name="connsiteY1573" fmla="*/ 4353922 h 4988059"/>
              <a:gd name="connsiteX1574" fmla="*/ 733340 w 5127638"/>
              <a:gd name="connsiteY1574" fmla="*/ 4417845 h 4988059"/>
              <a:gd name="connsiteX1575" fmla="*/ 281964 w 5127638"/>
              <a:gd name="connsiteY1575" fmla="*/ 4734114 h 4988059"/>
              <a:gd name="connsiteX1576" fmla="*/ 190916 w 5127638"/>
              <a:gd name="connsiteY1576" fmla="*/ 4797524 h 4988059"/>
              <a:gd name="connsiteX1577" fmla="*/ 244122 w 5127638"/>
              <a:gd name="connsiteY1577" fmla="*/ 4749173 h 4988059"/>
              <a:gd name="connsiteX1578" fmla="*/ 547593 w 5127638"/>
              <a:gd name="connsiteY1578" fmla="*/ 4529987 h 4988059"/>
              <a:gd name="connsiteX1579" fmla="*/ 670515 w 5127638"/>
              <a:gd name="connsiteY1579" fmla="*/ 4438648 h 4988059"/>
              <a:gd name="connsiteX1580" fmla="*/ 667055 w 5127638"/>
              <a:gd name="connsiteY1580" fmla="*/ 4401804 h 4988059"/>
              <a:gd name="connsiteX1581" fmla="*/ 719748 w 5127638"/>
              <a:gd name="connsiteY1581" fmla="*/ 4354227 h 4988059"/>
              <a:gd name="connsiteX1582" fmla="*/ 767533 w 5127638"/>
              <a:gd name="connsiteY1582" fmla="*/ 4302284 h 4988059"/>
              <a:gd name="connsiteX1583" fmla="*/ 946227 w 5127638"/>
              <a:gd name="connsiteY1583" fmla="*/ 4158721 h 4988059"/>
              <a:gd name="connsiteX1584" fmla="*/ 1003568 w 5127638"/>
              <a:gd name="connsiteY1584" fmla="*/ 4114223 h 4988059"/>
              <a:gd name="connsiteX1585" fmla="*/ 969730 w 5127638"/>
              <a:gd name="connsiteY1585" fmla="*/ 4131655 h 4988059"/>
              <a:gd name="connsiteX1586" fmla="*/ 958750 w 5127638"/>
              <a:gd name="connsiteY1586" fmla="*/ 4139623 h 4988059"/>
              <a:gd name="connsiteX1587" fmla="*/ 959056 w 5127638"/>
              <a:gd name="connsiteY1587" fmla="*/ 4139353 h 4988059"/>
              <a:gd name="connsiteX1588" fmla="*/ 956885 w 5127638"/>
              <a:gd name="connsiteY1588" fmla="*/ 4140977 h 4988059"/>
              <a:gd name="connsiteX1589" fmla="*/ 953495 w 5127638"/>
              <a:gd name="connsiteY1589" fmla="*/ 4143437 h 4988059"/>
              <a:gd name="connsiteX1590" fmla="*/ 952551 w 5127638"/>
              <a:gd name="connsiteY1590" fmla="*/ 4144218 h 4988059"/>
              <a:gd name="connsiteX1591" fmla="*/ 956885 w 5127638"/>
              <a:gd name="connsiteY1591" fmla="*/ 4140977 h 4988059"/>
              <a:gd name="connsiteX1592" fmla="*/ 958750 w 5127638"/>
              <a:gd name="connsiteY1592" fmla="*/ 4139623 h 4988059"/>
              <a:gd name="connsiteX1593" fmla="*/ 920996 w 5127638"/>
              <a:gd name="connsiteY1593" fmla="*/ 4172938 h 4988059"/>
              <a:gd name="connsiteX1594" fmla="*/ 808907 w 5127638"/>
              <a:gd name="connsiteY1594" fmla="*/ 4261699 h 4988059"/>
              <a:gd name="connsiteX1595" fmla="*/ 780302 w 5127638"/>
              <a:gd name="connsiteY1595" fmla="*/ 4262814 h 4988059"/>
              <a:gd name="connsiteX1596" fmla="*/ 726038 w 5127638"/>
              <a:gd name="connsiteY1596" fmla="*/ 4302664 h 4988059"/>
              <a:gd name="connsiteX1597" fmla="*/ 679444 w 5127638"/>
              <a:gd name="connsiteY1597" fmla="*/ 4320841 h 4988059"/>
              <a:gd name="connsiteX1598" fmla="*/ 758911 w 5127638"/>
              <a:gd name="connsiteY1598" fmla="*/ 4263135 h 4988059"/>
              <a:gd name="connsiteX1599" fmla="*/ 781489 w 5127638"/>
              <a:gd name="connsiteY1599" fmla="*/ 4229049 h 4988059"/>
              <a:gd name="connsiteX1600" fmla="*/ 815196 w 5127638"/>
              <a:gd name="connsiteY1600" fmla="*/ 4210137 h 4988059"/>
              <a:gd name="connsiteX1601" fmla="*/ 837262 w 5127638"/>
              <a:gd name="connsiteY1601" fmla="*/ 4176824 h 4988059"/>
              <a:gd name="connsiteX1602" fmla="*/ 915672 w 5127638"/>
              <a:gd name="connsiteY1602" fmla="*/ 4110616 h 4988059"/>
              <a:gd name="connsiteX1603" fmla="*/ 962942 w 5127638"/>
              <a:gd name="connsiteY1603" fmla="*/ 4059447 h 4988059"/>
              <a:gd name="connsiteX1604" fmla="*/ 791181 w 5127638"/>
              <a:gd name="connsiteY1604" fmla="*/ 4194227 h 4988059"/>
              <a:gd name="connsiteX1605" fmla="*/ 638404 w 5127638"/>
              <a:gd name="connsiteY1605" fmla="*/ 4300344 h 4988059"/>
              <a:gd name="connsiteX1606" fmla="*/ 593891 w 5127638"/>
              <a:gd name="connsiteY1606" fmla="*/ 4325474 h 4988059"/>
              <a:gd name="connsiteX1607" fmla="*/ 773381 w 5127638"/>
              <a:gd name="connsiteY1607" fmla="*/ 4189125 h 4988059"/>
              <a:gd name="connsiteX1608" fmla="*/ 813699 w 5127638"/>
              <a:gd name="connsiteY1608" fmla="*/ 4140038 h 4988059"/>
              <a:gd name="connsiteX1609" fmla="*/ 706685 w 5127638"/>
              <a:gd name="connsiteY1609" fmla="*/ 4207362 h 4988059"/>
              <a:gd name="connsiteX1610" fmla="*/ 386855 w 5127638"/>
              <a:gd name="connsiteY1610" fmla="*/ 4436390 h 4988059"/>
              <a:gd name="connsiteX1611" fmla="*/ 389642 w 5127638"/>
              <a:gd name="connsiteY1611" fmla="*/ 4403964 h 4988059"/>
              <a:gd name="connsiteX1612" fmla="*/ 403890 w 5127638"/>
              <a:gd name="connsiteY1612" fmla="*/ 4393557 h 4988059"/>
              <a:gd name="connsiteX1613" fmla="*/ 465559 w 5127638"/>
              <a:gd name="connsiteY1613" fmla="*/ 4330748 h 4988059"/>
              <a:gd name="connsiteX1614" fmla="*/ 409943 w 5127638"/>
              <a:gd name="connsiteY1614" fmla="*/ 4370956 h 4988059"/>
              <a:gd name="connsiteX1615" fmla="*/ 391121 w 5127638"/>
              <a:gd name="connsiteY1615" fmla="*/ 4386761 h 4988059"/>
              <a:gd name="connsiteX1616" fmla="*/ 394402 w 5127638"/>
              <a:gd name="connsiteY1616" fmla="*/ 4348584 h 4988059"/>
              <a:gd name="connsiteX1617" fmla="*/ 390741 w 5127638"/>
              <a:gd name="connsiteY1617" fmla="*/ 4329834 h 4988059"/>
              <a:gd name="connsiteX1618" fmla="*/ 379988 w 5127638"/>
              <a:gd name="connsiteY1618" fmla="*/ 4312010 h 4988059"/>
              <a:gd name="connsiteX1619" fmla="*/ 368263 w 5127638"/>
              <a:gd name="connsiteY1619" fmla="*/ 4314298 h 4988059"/>
              <a:gd name="connsiteX1620" fmla="*/ 369875 w 5127638"/>
              <a:gd name="connsiteY1620" fmla="*/ 4308608 h 4988059"/>
              <a:gd name="connsiteX1621" fmla="*/ 369875 w 5127638"/>
              <a:gd name="connsiteY1621" fmla="*/ 4308608 h 4988059"/>
              <a:gd name="connsiteX1622" fmla="*/ 363434 w 5127638"/>
              <a:gd name="connsiteY1622" fmla="*/ 4309496 h 4988059"/>
              <a:gd name="connsiteX1623" fmla="*/ 356967 w 5127638"/>
              <a:gd name="connsiteY1623" fmla="*/ 4318234 h 4988059"/>
              <a:gd name="connsiteX1624" fmla="*/ 343378 w 5127638"/>
              <a:gd name="connsiteY1624" fmla="*/ 4326422 h 4988059"/>
              <a:gd name="connsiteX1625" fmla="*/ 330249 w 5127638"/>
              <a:gd name="connsiteY1625" fmla="*/ 4334151 h 4988059"/>
              <a:gd name="connsiteX1626" fmla="*/ 318052 w 5127638"/>
              <a:gd name="connsiteY1626" fmla="*/ 4348970 h 4988059"/>
              <a:gd name="connsiteX1627" fmla="*/ 293032 w 5127638"/>
              <a:gd name="connsiteY1627" fmla="*/ 4355851 h 4988059"/>
              <a:gd name="connsiteX1628" fmla="*/ 283298 w 5127638"/>
              <a:gd name="connsiteY1628" fmla="*/ 4346761 h 4988059"/>
              <a:gd name="connsiteX1629" fmla="*/ 282966 w 5127638"/>
              <a:gd name="connsiteY1629" fmla="*/ 4345585 h 4988059"/>
              <a:gd name="connsiteX1630" fmla="*/ 295732 w 5127638"/>
              <a:gd name="connsiteY1630" fmla="*/ 4336402 h 4988059"/>
              <a:gd name="connsiteX1631" fmla="*/ 450983 w 5127638"/>
              <a:gd name="connsiteY1631" fmla="*/ 4196258 h 4988059"/>
              <a:gd name="connsiteX1632" fmla="*/ 493927 w 5127638"/>
              <a:gd name="connsiteY1632" fmla="*/ 4163401 h 4988059"/>
              <a:gd name="connsiteX1633" fmla="*/ 513427 w 5127638"/>
              <a:gd name="connsiteY1633" fmla="*/ 4133963 h 4988059"/>
              <a:gd name="connsiteX1634" fmla="*/ 348557 w 5127638"/>
              <a:gd name="connsiteY1634" fmla="*/ 4246559 h 4988059"/>
              <a:gd name="connsiteX1635" fmla="*/ 269845 w 5127638"/>
              <a:gd name="connsiteY1635" fmla="*/ 4301041 h 4988059"/>
              <a:gd name="connsiteX1636" fmla="*/ 264312 w 5127638"/>
              <a:gd name="connsiteY1636" fmla="*/ 4282835 h 4988059"/>
              <a:gd name="connsiteX1637" fmla="*/ 300906 w 5127638"/>
              <a:gd name="connsiteY1637" fmla="*/ 4256234 h 4988059"/>
              <a:gd name="connsiteX1638" fmla="*/ 383452 w 5127638"/>
              <a:gd name="connsiteY1638" fmla="*/ 4193879 h 4988059"/>
              <a:gd name="connsiteX1639" fmla="*/ 386984 w 5127638"/>
              <a:gd name="connsiteY1639" fmla="*/ 4168354 h 4988059"/>
              <a:gd name="connsiteX1640" fmla="*/ 407540 w 5127638"/>
              <a:gd name="connsiteY1640" fmla="*/ 4147418 h 4988059"/>
              <a:gd name="connsiteX1641" fmla="*/ 298955 w 5127638"/>
              <a:gd name="connsiteY1641" fmla="*/ 4207014 h 4988059"/>
              <a:gd name="connsiteX1642" fmla="*/ 299750 w 5127638"/>
              <a:gd name="connsiteY1642" fmla="*/ 4199822 h 4988059"/>
              <a:gd name="connsiteX1643" fmla="*/ 305626 w 5127638"/>
              <a:gd name="connsiteY1643" fmla="*/ 4196943 h 4988059"/>
              <a:gd name="connsiteX1644" fmla="*/ 299961 w 5127638"/>
              <a:gd name="connsiteY1644" fmla="*/ 4197927 h 4988059"/>
              <a:gd name="connsiteX1645" fmla="*/ 299750 w 5127638"/>
              <a:gd name="connsiteY1645" fmla="*/ 4199822 h 4988059"/>
              <a:gd name="connsiteX1646" fmla="*/ 266360 w 5127638"/>
              <a:gd name="connsiteY1646" fmla="*/ 4216179 h 4988059"/>
              <a:gd name="connsiteX1647" fmla="*/ 238925 w 5127638"/>
              <a:gd name="connsiteY1647" fmla="*/ 4235302 h 4988059"/>
              <a:gd name="connsiteX1648" fmla="*/ 234158 w 5127638"/>
              <a:gd name="connsiteY1648" fmla="*/ 4227607 h 4988059"/>
              <a:gd name="connsiteX1649" fmla="*/ 208817 w 5127638"/>
              <a:gd name="connsiteY1649" fmla="*/ 4205861 h 4988059"/>
              <a:gd name="connsiteX1650" fmla="*/ 137268 w 5127638"/>
              <a:gd name="connsiteY1650" fmla="*/ 4209182 h 4988059"/>
              <a:gd name="connsiteX1651" fmla="*/ 86612 w 5127638"/>
              <a:gd name="connsiteY1651" fmla="*/ 4225435 h 4988059"/>
              <a:gd name="connsiteX1652" fmla="*/ 35950 w 5127638"/>
              <a:gd name="connsiteY1652" fmla="*/ 4241686 h 4988059"/>
              <a:gd name="connsiteX1653" fmla="*/ 17485 w 5127638"/>
              <a:gd name="connsiteY1653" fmla="*/ 4238095 h 4988059"/>
              <a:gd name="connsiteX1654" fmla="*/ 5167 w 5127638"/>
              <a:gd name="connsiteY1654" fmla="*/ 4226484 h 4988059"/>
              <a:gd name="connsiteX1655" fmla="*/ 252 w 5127638"/>
              <a:gd name="connsiteY1655" fmla="*/ 4216425 h 4988059"/>
              <a:gd name="connsiteX1656" fmla="*/ 1495 w 5127638"/>
              <a:gd name="connsiteY1656" fmla="*/ 4198429 h 4988059"/>
              <a:gd name="connsiteX1657" fmla="*/ 33112 w 5127638"/>
              <a:gd name="connsiteY1657" fmla="*/ 4146729 h 4988059"/>
              <a:gd name="connsiteX1658" fmla="*/ 64731 w 5127638"/>
              <a:gd name="connsiteY1658" fmla="*/ 4095027 h 4988059"/>
              <a:gd name="connsiteX1659" fmla="*/ 138990 w 5127638"/>
              <a:gd name="connsiteY1659" fmla="*/ 4075791 h 4988059"/>
              <a:gd name="connsiteX1660" fmla="*/ 193288 w 5127638"/>
              <a:gd name="connsiteY1660" fmla="*/ 4050660 h 4988059"/>
              <a:gd name="connsiteX1661" fmla="*/ 216488 w 5127638"/>
              <a:gd name="connsiteY1661" fmla="*/ 4007978 h 4988059"/>
              <a:gd name="connsiteX1662" fmla="*/ 274126 w 5127638"/>
              <a:gd name="connsiteY1662" fmla="*/ 3883907 h 4988059"/>
              <a:gd name="connsiteX1663" fmla="*/ 381693 w 5127638"/>
              <a:gd name="connsiteY1663" fmla="*/ 3803744 h 4988059"/>
              <a:gd name="connsiteX1664" fmla="*/ 421524 w 5127638"/>
              <a:gd name="connsiteY1664" fmla="*/ 3778106 h 4988059"/>
              <a:gd name="connsiteX1665" fmla="*/ 460425 w 5127638"/>
              <a:gd name="connsiteY1665" fmla="*/ 3745382 h 4988059"/>
              <a:gd name="connsiteX1666" fmla="*/ 476425 w 5127638"/>
              <a:gd name="connsiteY1666" fmla="*/ 3712052 h 4988059"/>
              <a:gd name="connsiteX1667" fmla="*/ 469397 w 5127638"/>
              <a:gd name="connsiteY1667" fmla="*/ 3667325 h 4988059"/>
              <a:gd name="connsiteX1668" fmla="*/ 458820 w 5127638"/>
              <a:gd name="connsiteY1668" fmla="*/ 3650692 h 4988059"/>
              <a:gd name="connsiteX1669" fmla="*/ 456247 w 5127638"/>
              <a:gd name="connsiteY1669" fmla="*/ 3640216 h 4988059"/>
              <a:gd name="connsiteX1670" fmla="*/ 606356 w 5127638"/>
              <a:gd name="connsiteY1670" fmla="*/ 3476404 h 4988059"/>
              <a:gd name="connsiteX1671" fmla="*/ 611078 w 5127638"/>
              <a:gd name="connsiteY1671" fmla="*/ 3475787 h 4988059"/>
              <a:gd name="connsiteX1672" fmla="*/ 615794 w 5127638"/>
              <a:gd name="connsiteY1672" fmla="*/ 3475169 h 4988059"/>
              <a:gd name="connsiteX1673" fmla="*/ 606431 w 5127638"/>
              <a:gd name="connsiteY1673" fmla="*/ 3513633 h 4988059"/>
              <a:gd name="connsiteX1674" fmla="*/ 596143 w 5127638"/>
              <a:gd name="connsiteY1674" fmla="*/ 3545011 h 4988059"/>
              <a:gd name="connsiteX1675" fmla="*/ 601943 w 5127638"/>
              <a:gd name="connsiteY1675" fmla="*/ 3552662 h 4988059"/>
              <a:gd name="connsiteX1676" fmla="*/ 606817 w 5127638"/>
              <a:gd name="connsiteY1676" fmla="*/ 3553223 h 4988059"/>
              <a:gd name="connsiteX1677" fmla="*/ 659739 w 5127638"/>
              <a:gd name="connsiteY1677" fmla="*/ 3517465 h 4988059"/>
              <a:gd name="connsiteX1678" fmla="*/ 736546 w 5127638"/>
              <a:gd name="connsiteY1678" fmla="*/ 3453345 h 4988059"/>
              <a:gd name="connsiteX1679" fmla="*/ 805348 w 5127638"/>
              <a:gd name="connsiteY1679" fmla="*/ 3383069 h 4988059"/>
              <a:gd name="connsiteX1680" fmla="*/ 855888 w 5127638"/>
              <a:gd name="connsiteY1680" fmla="*/ 3319989 h 4988059"/>
              <a:gd name="connsiteX1681" fmla="*/ 854094 w 5127638"/>
              <a:gd name="connsiteY1681" fmla="*/ 3242141 h 4988059"/>
              <a:gd name="connsiteX1682" fmla="*/ 858698 w 5127638"/>
              <a:gd name="connsiteY1682" fmla="*/ 3222317 h 4988059"/>
              <a:gd name="connsiteX1683" fmla="*/ 877458 w 5127638"/>
              <a:gd name="connsiteY1683" fmla="*/ 3200640 h 4988059"/>
              <a:gd name="connsiteX1684" fmla="*/ 978974 w 5127638"/>
              <a:gd name="connsiteY1684" fmla="*/ 3096098 h 4988059"/>
              <a:gd name="connsiteX1685" fmla="*/ 1080535 w 5127638"/>
              <a:gd name="connsiteY1685" fmla="*/ 2991882 h 4988059"/>
              <a:gd name="connsiteX1686" fmla="*/ 1176852 w 5127638"/>
              <a:gd name="connsiteY1686" fmla="*/ 2893468 h 4988059"/>
              <a:gd name="connsiteX1687" fmla="*/ 1266048 w 5127638"/>
              <a:gd name="connsiteY1687" fmla="*/ 2795651 h 4988059"/>
              <a:gd name="connsiteX1688" fmla="*/ 1302693 w 5127638"/>
              <a:gd name="connsiteY1688" fmla="*/ 2727265 h 4988059"/>
              <a:gd name="connsiteX1689" fmla="*/ 1267623 w 5127638"/>
              <a:gd name="connsiteY1689" fmla="*/ 2661080 h 4988059"/>
              <a:gd name="connsiteX1690" fmla="*/ 1187956 w 5127638"/>
              <a:gd name="connsiteY1690" fmla="*/ 2565939 h 4988059"/>
              <a:gd name="connsiteX1691" fmla="*/ 1108289 w 5127638"/>
              <a:gd name="connsiteY1691" fmla="*/ 2470799 h 4988059"/>
              <a:gd name="connsiteX1692" fmla="*/ 1014452 w 5127638"/>
              <a:gd name="connsiteY1692" fmla="*/ 2349924 h 4988059"/>
              <a:gd name="connsiteX1693" fmla="*/ 914461 w 5127638"/>
              <a:gd name="connsiteY1693" fmla="*/ 2237051 h 4988059"/>
              <a:gd name="connsiteX1694" fmla="*/ 739469 w 5127638"/>
              <a:gd name="connsiteY1694" fmla="*/ 2018831 h 4988059"/>
              <a:gd name="connsiteX1695" fmla="*/ 577708 w 5127638"/>
              <a:gd name="connsiteY1695" fmla="*/ 1791680 h 4988059"/>
              <a:gd name="connsiteX1696" fmla="*/ 355825 w 5127638"/>
              <a:gd name="connsiteY1696" fmla="*/ 1488426 h 4988059"/>
              <a:gd name="connsiteX1697" fmla="*/ 133750 w 5127638"/>
              <a:gd name="connsiteY1697" fmla="*/ 1177996 h 4988059"/>
              <a:gd name="connsiteX1698" fmla="*/ 109155 w 5127638"/>
              <a:gd name="connsiteY1698" fmla="*/ 1129931 h 4988059"/>
              <a:gd name="connsiteX1699" fmla="*/ 107107 w 5127638"/>
              <a:gd name="connsiteY1699" fmla="*/ 1108523 h 4988059"/>
              <a:gd name="connsiteX1700" fmla="*/ 113146 w 5127638"/>
              <a:gd name="connsiteY1700" fmla="*/ 1115995 h 4988059"/>
              <a:gd name="connsiteX1701" fmla="*/ 151108 w 5127638"/>
              <a:gd name="connsiteY1701" fmla="*/ 1161258 h 4988059"/>
              <a:gd name="connsiteX1702" fmla="*/ 141025 w 5127638"/>
              <a:gd name="connsiteY1702" fmla="*/ 1125264 h 4988059"/>
              <a:gd name="connsiteX1703" fmla="*/ 126621 w 5127638"/>
              <a:gd name="connsiteY1703" fmla="*/ 1108486 h 4988059"/>
              <a:gd name="connsiteX1704" fmla="*/ 108555 w 5127638"/>
              <a:gd name="connsiteY1704" fmla="*/ 1078408 h 4988059"/>
              <a:gd name="connsiteX1705" fmla="*/ 119272 w 5127638"/>
              <a:gd name="connsiteY1705" fmla="*/ 1047625 h 4988059"/>
              <a:gd name="connsiteX1706" fmla="*/ 149012 w 5127638"/>
              <a:gd name="connsiteY1706" fmla="*/ 1003242 h 4988059"/>
              <a:gd name="connsiteX1707" fmla="*/ 161945 w 5127638"/>
              <a:gd name="connsiteY1707" fmla="*/ 947561 h 4988059"/>
              <a:gd name="connsiteX1708" fmla="*/ 160826 w 5127638"/>
              <a:gd name="connsiteY1708" fmla="*/ 940132 h 4988059"/>
              <a:gd name="connsiteX1709" fmla="*/ 166811 w 5127638"/>
              <a:gd name="connsiteY1709" fmla="*/ 947448 h 4988059"/>
              <a:gd name="connsiteX1710" fmla="*/ 165857 w 5127638"/>
              <a:gd name="connsiteY1710" fmla="*/ 926264 h 4988059"/>
              <a:gd name="connsiteX1711" fmla="*/ 156544 w 5127638"/>
              <a:gd name="connsiteY1711" fmla="*/ 911744 h 4988059"/>
              <a:gd name="connsiteX1712" fmla="*/ 152897 w 5127638"/>
              <a:gd name="connsiteY1712" fmla="*/ 887561 h 4988059"/>
              <a:gd name="connsiteX1713" fmla="*/ 145717 w 5127638"/>
              <a:gd name="connsiteY1713" fmla="*/ 847691 h 4988059"/>
              <a:gd name="connsiteX1714" fmla="*/ 369656 w 5127638"/>
              <a:gd name="connsiteY1714" fmla="*/ 1150093 h 4988059"/>
              <a:gd name="connsiteX1715" fmla="*/ 455601 w 5127638"/>
              <a:gd name="connsiteY1715" fmla="*/ 1252687 h 4988059"/>
              <a:gd name="connsiteX1716" fmla="*/ 430929 w 5127638"/>
              <a:gd name="connsiteY1716" fmla="*/ 1190135 h 4988059"/>
              <a:gd name="connsiteX1717" fmla="*/ 294392 w 5127638"/>
              <a:gd name="connsiteY1717" fmla="*/ 994453 h 4988059"/>
              <a:gd name="connsiteX1718" fmla="*/ 331073 w 5127638"/>
              <a:gd name="connsiteY1718" fmla="*/ 1034233 h 4988059"/>
              <a:gd name="connsiteX1719" fmla="*/ 450517 w 5127638"/>
              <a:gd name="connsiteY1719" fmla="*/ 1190775 h 4988059"/>
              <a:gd name="connsiteX1720" fmla="*/ 579779 w 5127638"/>
              <a:gd name="connsiteY1720" fmla="*/ 1382366 h 4988059"/>
              <a:gd name="connsiteX1721" fmla="*/ 548778 w 5127638"/>
              <a:gd name="connsiteY1721" fmla="*/ 1315457 h 4988059"/>
              <a:gd name="connsiteX1722" fmla="*/ 491290 w 5127638"/>
              <a:gd name="connsiteY1722" fmla="*/ 1223280 h 4988059"/>
              <a:gd name="connsiteX1723" fmla="*/ 479880 w 5127638"/>
              <a:gd name="connsiteY1723" fmla="*/ 1182551 h 4988059"/>
              <a:gd name="connsiteX1724" fmla="*/ 452066 w 5127638"/>
              <a:gd name="connsiteY1724" fmla="*/ 1152545 h 4988059"/>
              <a:gd name="connsiteX1725" fmla="*/ 440392 w 5127638"/>
              <a:gd name="connsiteY1725" fmla="*/ 1110870 h 4988059"/>
              <a:gd name="connsiteX1726" fmla="*/ 379080 w 5127638"/>
              <a:gd name="connsiteY1726" fmla="*/ 1026915 h 4988059"/>
              <a:gd name="connsiteX1727" fmla="*/ 420117 w 5127638"/>
              <a:gd name="connsiteY1727" fmla="*/ 1060366 h 4988059"/>
              <a:gd name="connsiteX1728" fmla="*/ 461838 w 5127638"/>
              <a:gd name="connsiteY1728" fmla="*/ 1118142 h 4988059"/>
              <a:gd name="connsiteX1729" fmla="*/ 490295 w 5127638"/>
              <a:gd name="connsiteY1729" fmla="*/ 1128558 h 4988059"/>
              <a:gd name="connsiteX1730" fmla="*/ 574388 w 5127638"/>
              <a:gd name="connsiteY1730" fmla="*/ 1254399 h 4988059"/>
              <a:gd name="connsiteX1731" fmla="*/ 601605 w 5127638"/>
              <a:gd name="connsiteY1731" fmla="*/ 1300233 h 4988059"/>
              <a:gd name="connsiteX1732" fmla="*/ 600166 w 5127638"/>
              <a:gd name="connsiteY1732" fmla="*/ 1298263 h 4988059"/>
              <a:gd name="connsiteX1733" fmla="*/ 596849 w 5127638"/>
              <a:gd name="connsiteY1733" fmla="*/ 1293585 h 4988059"/>
              <a:gd name="connsiteX1734" fmla="*/ 597548 w 5127638"/>
              <a:gd name="connsiteY1734" fmla="*/ 1294679 h 4988059"/>
              <a:gd name="connsiteX1735" fmla="*/ 600166 w 5127638"/>
              <a:gd name="connsiteY1735" fmla="*/ 1298263 h 4988059"/>
              <a:gd name="connsiteX1736" fmla="*/ 601824 w 5127638"/>
              <a:gd name="connsiteY1736" fmla="*/ 1300600 h 4988059"/>
              <a:gd name="connsiteX1737" fmla="*/ 601605 w 5127638"/>
              <a:gd name="connsiteY1737" fmla="*/ 1300233 h 4988059"/>
              <a:gd name="connsiteX1738" fmla="*/ 610074 w 5127638"/>
              <a:gd name="connsiteY1738" fmla="*/ 1311824 h 4988059"/>
              <a:gd name="connsiteX1739" fmla="*/ 638504 w 5127638"/>
              <a:gd name="connsiteY1739" fmla="*/ 1340379 h 4988059"/>
              <a:gd name="connsiteX1740" fmla="*/ 595190 w 5127638"/>
              <a:gd name="connsiteY1740" fmla="*/ 1276920 h 4988059"/>
              <a:gd name="connsiteX1741" fmla="*/ 461797 w 5127638"/>
              <a:gd name="connsiteY1741" fmla="*/ 1074229 h 4988059"/>
              <a:gd name="connsiteX1742" fmla="*/ 430531 w 5127638"/>
              <a:gd name="connsiteY1742" fmla="*/ 1006374 h 4988059"/>
              <a:gd name="connsiteX1743" fmla="*/ 392901 w 5127638"/>
              <a:gd name="connsiteY1743" fmla="*/ 941322 h 4988059"/>
              <a:gd name="connsiteX1744" fmla="*/ 408357 w 5127638"/>
              <a:gd name="connsiteY1744" fmla="*/ 905326 h 4988059"/>
              <a:gd name="connsiteX1745" fmla="*/ 314187 w 5127638"/>
              <a:gd name="connsiteY1745" fmla="*/ 773370 h 4988059"/>
              <a:gd name="connsiteX1746" fmla="*/ 246940 w 5127638"/>
              <a:gd name="connsiteY1746" fmla="*/ 678671 h 4988059"/>
              <a:gd name="connsiteX1747" fmla="*/ 256172 w 5127638"/>
              <a:gd name="connsiteY1747" fmla="*/ 670591 h 4988059"/>
              <a:gd name="connsiteX1748" fmla="*/ 284512 w 5127638"/>
              <a:gd name="connsiteY1748" fmla="*/ 708006 h 4988059"/>
              <a:gd name="connsiteX1749" fmla="*/ 464892 w 5127638"/>
              <a:gd name="connsiteY1749" fmla="*/ 946695 h 4988059"/>
              <a:gd name="connsiteX1750" fmla="*/ 535072 w 5127638"/>
              <a:gd name="connsiteY1750" fmla="*/ 1040424 h 4988059"/>
              <a:gd name="connsiteX1751" fmla="*/ 591612 w 5127638"/>
              <a:gd name="connsiteY1751" fmla="*/ 1107329 h 4988059"/>
              <a:gd name="connsiteX1752" fmla="*/ 628293 w 5127638"/>
              <a:gd name="connsiteY1752" fmla="*/ 1147108 h 4988059"/>
              <a:gd name="connsiteX1753" fmla="*/ 668381 w 5127638"/>
              <a:gd name="connsiteY1753" fmla="*/ 1155288 h 4988059"/>
              <a:gd name="connsiteX1754" fmla="*/ 561896 w 5127638"/>
              <a:gd name="connsiteY1754" fmla="*/ 1001243 h 4988059"/>
              <a:gd name="connsiteX1755" fmla="*/ 498041 w 5127638"/>
              <a:gd name="connsiteY1755" fmla="*/ 886334 h 4988059"/>
              <a:gd name="connsiteX1756" fmla="*/ 495497 w 5127638"/>
              <a:gd name="connsiteY1756" fmla="*/ 855378 h 4988059"/>
              <a:gd name="connsiteX1757" fmla="*/ 413000 w 5127638"/>
              <a:gd name="connsiteY1757" fmla="*/ 739561 h 4988059"/>
              <a:gd name="connsiteX1758" fmla="*/ 443692 w 5127638"/>
              <a:gd name="connsiteY1758" fmla="*/ 761609 h 4988059"/>
              <a:gd name="connsiteX1759" fmla="*/ 440546 w 5127638"/>
              <a:gd name="connsiteY1759" fmla="*/ 762025 h 4988059"/>
              <a:gd name="connsiteX1760" fmla="*/ 436417 w 5127638"/>
              <a:gd name="connsiteY1760" fmla="*/ 757518 h 4988059"/>
              <a:gd name="connsiteX1761" fmla="*/ 438521 w 5127638"/>
              <a:gd name="connsiteY1761" fmla="*/ 762292 h 4988059"/>
              <a:gd name="connsiteX1762" fmla="*/ 440546 w 5127638"/>
              <a:gd name="connsiteY1762" fmla="*/ 762025 h 4988059"/>
              <a:gd name="connsiteX1763" fmla="*/ 448132 w 5127638"/>
              <a:gd name="connsiteY1763" fmla="*/ 770308 h 4988059"/>
              <a:gd name="connsiteX1764" fmla="*/ 451618 w 5127638"/>
              <a:gd name="connsiteY1764" fmla="*/ 777138 h 4988059"/>
              <a:gd name="connsiteX1765" fmla="*/ 456957 w 5127638"/>
              <a:gd name="connsiteY1765" fmla="*/ 783432 h 4988059"/>
              <a:gd name="connsiteX1766" fmla="*/ 484087 w 5127638"/>
              <a:gd name="connsiteY1766" fmla="*/ 789112 h 4988059"/>
              <a:gd name="connsiteX1767" fmla="*/ 564992 w 5127638"/>
              <a:gd name="connsiteY1767" fmla="*/ 899245 h 4988059"/>
              <a:gd name="connsiteX1768" fmla="*/ 586173 w 5127638"/>
              <a:gd name="connsiteY1768" fmla="*/ 905570 h 4988059"/>
              <a:gd name="connsiteX1769" fmla="*/ 680343 w 5127638"/>
              <a:gd name="connsiteY1769" fmla="*/ 1037528 h 4988059"/>
              <a:gd name="connsiteX1770" fmla="*/ 769475 w 5127638"/>
              <a:gd name="connsiteY1770" fmla="*/ 1177024 h 4988059"/>
              <a:gd name="connsiteX1771" fmla="*/ 785236 w 5127638"/>
              <a:gd name="connsiteY1771" fmla="*/ 1185889 h 4988059"/>
              <a:gd name="connsiteX1772" fmla="*/ 702434 w 5127638"/>
              <a:gd name="connsiteY1772" fmla="*/ 1050748 h 4988059"/>
              <a:gd name="connsiteX1773" fmla="*/ 478542 w 5127638"/>
              <a:gd name="connsiteY1773" fmla="*/ 715074 h 4988059"/>
              <a:gd name="connsiteX1774" fmla="*/ 379873 w 5127638"/>
              <a:gd name="connsiteY1774" fmla="*/ 581485 h 4988059"/>
              <a:gd name="connsiteX1775" fmla="*/ 394766 w 5127638"/>
              <a:gd name="connsiteY1775" fmla="*/ 572860 h 4988059"/>
              <a:gd name="connsiteX1776" fmla="*/ 397786 w 5127638"/>
              <a:gd name="connsiteY1776" fmla="*/ 579487 h 4988059"/>
              <a:gd name="connsiteX1777" fmla="*/ 415790 w 5127638"/>
              <a:gd name="connsiteY1777" fmla="*/ 592704 h 4988059"/>
              <a:gd name="connsiteX1778" fmla="*/ 415790 w 5127638"/>
              <a:gd name="connsiteY1778" fmla="*/ 592704 h 4988059"/>
              <a:gd name="connsiteX1779" fmla="*/ 399224 w 5127638"/>
              <a:gd name="connsiteY1779" fmla="*/ 570279 h 4988059"/>
              <a:gd name="connsiteX1780" fmla="*/ 424648 w 5127638"/>
              <a:gd name="connsiteY1780" fmla="*/ 555557 h 4988059"/>
              <a:gd name="connsiteX1781" fmla="*/ 492559 w 5127638"/>
              <a:gd name="connsiteY1781" fmla="*/ 640662 h 4988059"/>
              <a:gd name="connsiteX1782" fmla="*/ 719437 w 5127638"/>
              <a:gd name="connsiteY1782" fmla="*/ 950985 h 4988059"/>
              <a:gd name="connsiteX1783" fmla="*/ 716895 w 5127638"/>
              <a:gd name="connsiteY1783" fmla="*/ 920030 h 4988059"/>
              <a:gd name="connsiteX1784" fmla="*/ 822431 w 5127638"/>
              <a:gd name="connsiteY1784" fmla="*/ 1048802 h 4988059"/>
              <a:gd name="connsiteX1785" fmla="*/ 822431 w 5127638"/>
              <a:gd name="connsiteY1785" fmla="*/ 1048802 h 4988059"/>
              <a:gd name="connsiteX1786" fmla="*/ 724128 w 5127638"/>
              <a:gd name="connsiteY1786" fmla="*/ 880207 h 4988059"/>
              <a:gd name="connsiteX1787" fmla="*/ 749401 w 5127638"/>
              <a:gd name="connsiteY1787" fmla="*/ 879257 h 4988059"/>
              <a:gd name="connsiteX1788" fmla="*/ 742767 w 5127638"/>
              <a:gd name="connsiteY1788" fmla="*/ 855578 h 4988059"/>
              <a:gd name="connsiteX1789" fmla="*/ 802489 w 5127638"/>
              <a:gd name="connsiteY1789" fmla="*/ 933849 h 4988059"/>
              <a:gd name="connsiteX1790" fmla="*/ 858120 w 5127638"/>
              <a:gd name="connsiteY1790" fmla="*/ 1019397 h 4988059"/>
              <a:gd name="connsiteX1791" fmla="*/ 877709 w 5127638"/>
              <a:gd name="connsiteY1791" fmla="*/ 1020037 h 4988059"/>
              <a:gd name="connsiteX1792" fmla="*/ 948156 w 5127638"/>
              <a:gd name="connsiteY1792" fmla="*/ 1114714 h 4988059"/>
              <a:gd name="connsiteX1793" fmla="*/ 910523 w 5127638"/>
              <a:gd name="connsiteY1793" fmla="*/ 1024126 h 4988059"/>
              <a:gd name="connsiteX1794" fmla="*/ 842576 w 5127638"/>
              <a:gd name="connsiteY1794" fmla="*/ 916492 h 4988059"/>
              <a:gd name="connsiteX1795" fmla="*/ 718047 w 5127638"/>
              <a:gd name="connsiteY1795" fmla="*/ 698038 h 4988059"/>
              <a:gd name="connsiteX1796" fmla="*/ 854585 w 5127638"/>
              <a:gd name="connsiteY1796" fmla="*/ 893720 h 4988059"/>
              <a:gd name="connsiteX1797" fmla="*/ 924386 w 5127638"/>
              <a:gd name="connsiteY1797" fmla="*/ 982447 h 4988059"/>
              <a:gd name="connsiteX1798" fmla="*/ 952843 w 5127638"/>
              <a:gd name="connsiteY1798" fmla="*/ 992864 h 4988059"/>
              <a:gd name="connsiteX1799" fmla="*/ 1010976 w 5127638"/>
              <a:gd name="connsiteY1799" fmla="*/ 1090988 h 4988059"/>
              <a:gd name="connsiteX1800" fmla="*/ 1038747 w 5127638"/>
              <a:gd name="connsiteY1800" fmla="*/ 1077081 h 4988059"/>
              <a:gd name="connsiteX1801" fmla="*/ 1122193 w 5127638"/>
              <a:gd name="connsiteY1801" fmla="*/ 1192632 h 4988059"/>
              <a:gd name="connsiteX1802" fmla="*/ 1061521 w 5127638"/>
              <a:gd name="connsiteY1802" fmla="*/ 1089089 h 4988059"/>
              <a:gd name="connsiteX1803" fmla="*/ 971442 w 5127638"/>
              <a:gd name="connsiteY1803" fmla="*/ 924320 h 4988059"/>
              <a:gd name="connsiteX1804" fmla="*/ 1063068 w 5127638"/>
              <a:gd name="connsiteY1804" fmla="*/ 1025321 h 4988059"/>
              <a:gd name="connsiteX1805" fmla="*/ 1049119 w 5127638"/>
              <a:gd name="connsiteY1805" fmla="*/ 953638 h 4988059"/>
              <a:gd name="connsiteX1806" fmla="*/ 1103157 w 5127638"/>
              <a:gd name="connsiteY1806" fmla="*/ 1033502 h 4988059"/>
              <a:gd name="connsiteX1807" fmla="*/ 1157196 w 5127638"/>
              <a:gd name="connsiteY1807" fmla="*/ 1113364 h 4988059"/>
              <a:gd name="connsiteX1808" fmla="*/ 1157196 w 5127638"/>
              <a:gd name="connsiteY1808" fmla="*/ 1113364 h 4988059"/>
              <a:gd name="connsiteX1809" fmla="*/ 1100614 w 5127638"/>
              <a:gd name="connsiteY1809" fmla="*/ 1002546 h 4988059"/>
              <a:gd name="connsiteX1810" fmla="*/ 1124295 w 5127638"/>
              <a:gd name="connsiteY1810" fmla="*/ 995913 h 4988059"/>
              <a:gd name="connsiteX1811" fmla="*/ 1022543 w 5127638"/>
              <a:gd name="connsiteY1811" fmla="*/ 815004 h 4988059"/>
              <a:gd name="connsiteX1812" fmla="*/ 1075899 w 5127638"/>
              <a:gd name="connsiteY1812" fmla="*/ 870543 h 4988059"/>
              <a:gd name="connsiteX1813" fmla="*/ 984910 w 5127638"/>
              <a:gd name="connsiteY1813" fmla="*/ 724417 h 4988059"/>
              <a:gd name="connsiteX1814" fmla="*/ 915729 w 5127638"/>
              <a:gd name="connsiteY1814" fmla="*/ 600527 h 4988059"/>
              <a:gd name="connsiteX1815" fmla="*/ 833725 w 5127638"/>
              <a:gd name="connsiteY1815" fmla="*/ 477692 h 4988059"/>
              <a:gd name="connsiteX1816" fmla="*/ 840594 w 5127638"/>
              <a:gd name="connsiteY1816" fmla="*/ 481963 h 4988059"/>
              <a:gd name="connsiteX1817" fmla="*/ 854374 w 5127638"/>
              <a:gd name="connsiteY1817" fmla="*/ 479933 h 4988059"/>
              <a:gd name="connsiteX1818" fmla="*/ 876524 w 5127638"/>
              <a:gd name="connsiteY1818" fmla="*/ 510252 h 4988059"/>
              <a:gd name="connsiteX1819" fmla="*/ 1075587 w 5127638"/>
              <a:gd name="connsiteY1819" fmla="*/ 800146 h 4988059"/>
              <a:gd name="connsiteX1820" fmla="*/ 1115719 w 5127638"/>
              <a:gd name="connsiteY1820" fmla="*/ 852239 h 4988059"/>
              <a:gd name="connsiteX1821" fmla="*/ 1147623 w 5127638"/>
              <a:gd name="connsiteY1821" fmla="*/ 874968 h 4988059"/>
              <a:gd name="connsiteX1822" fmla="*/ 1142848 w 5127638"/>
              <a:gd name="connsiteY1822" fmla="*/ 857919 h 4988059"/>
              <a:gd name="connsiteX1823" fmla="*/ 1156447 w 5127638"/>
              <a:gd name="connsiteY1823" fmla="*/ 815291 h 4988059"/>
              <a:gd name="connsiteX1824" fmla="*/ 1250576 w 5127638"/>
              <a:gd name="connsiteY1824" fmla="*/ 928873 h 4988059"/>
              <a:gd name="connsiteX1825" fmla="*/ 1195585 w 5127638"/>
              <a:gd name="connsiteY1825" fmla="*/ 798200 h 4988059"/>
              <a:gd name="connsiteX1826" fmla="*/ 1243898 w 5127638"/>
              <a:gd name="connsiteY1826" fmla="*/ 835742 h 4988059"/>
              <a:gd name="connsiteX1827" fmla="*/ 1128239 w 5127638"/>
              <a:gd name="connsiteY1827" fmla="*/ 627063 h 4988059"/>
              <a:gd name="connsiteX1828" fmla="*/ 1045740 w 5127638"/>
              <a:gd name="connsiteY1828" fmla="*/ 511245 h 4988059"/>
              <a:gd name="connsiteX1829" fmla="*/ 1100421 w 5127638"/>
              <a:gd name="connsiteY1829" fmla="*/ 571521 h 4988059"/>
              <a:gd name="connsiteX1830" fmla="*/ 1251128 w 5127638"/>
              <a:gd name="connsiteY1830" fmla="*/ 770384 h 4988059"/>
              <a:gd name="connsiteX1831" fmla="*/ 1301985 w 5127638"/>
              <a:gd name="connsiteY1831" fmla="*/ 838881 h 4988059"/>
              <a:gd name="connsiteX1832" fmla="*/ 1276402 w 5127638"/>
              <a:gd name="connsiteY1832" fmla="*/ 769432 h 4988059"/>
              <a:gd name="connsiteX1833" fmla="*/ 1237179 w 5127638"/>
              <a:gd name="connsiteY1833" fmla="*/ 698698 h 4988059"/>
              <a:gd name="connsiteX1834" fmla="*/ 1307358 w 5127638"/>
              <a:gd name="connsiteY1834" fmla="*/ 766891 h 4988059"/>
              <a:gd name="connsiteX1835" fmla="*/ 1331041 w 5127638"/>
              <a:gd name="connsiteY1835" fmla="*/ 785795 h 4988059"/>
              <a:gd name="connsiteX1836" fmla="*/ 1300989 w 5127638"/>
              <a:gd name="connsiteY1836" fmla="*/ 744158 h 4988059"/>
              <a:gd name="connsiteX1837" fmla="*/ 1320274 w 5127638"/>
              <a:gd name="connsiteY1837" fmla="*/ 725476 h 4988059"/>
              <a:gd name="connsiteX1838" fmla="*/ 1272866 w 5127638"/>
              <a:gd name="connsiteY1838" fmla="*/ 643756 h 4988059"/>
              <a:gd name="connsiteX1839" fmla="*/ 1293101 w 5127638"/>
              <a:gd name="connsiteY1839" fmla="*/ 650347 h 4988059"/>
              <a:gd name="connsiteX1840" fmla="*/ 1313904 w 5127638"/>
              <a:gd name="connsiteY1840" fmla="*/ 677207 h 4988059"/>
              <a:gd name="connsiteX1841" fmla="*/ 1307308 w 5127638"/>
              <a:gd name="connsiteY1841" fmla="*/ 669558 h 4988059"/>
              <a:gd name="connsiteX1842" fmla="*/ 1308599 w 5127638"/>
              <a:gd name="connsiteY1842" fmla="*/ 663914 h 4988059"/>
              <a:gd name="connsiteX1843" fmla="*/ 1310296 w 5127638"/>
              <a:gd name="connsiteY1843" fmla="*/ 668781 h 4988059"/>
              <a:gd name="connsiteX1844" fmla="*/ 1326981 w 5127638"/>
              <a:gd name="connsiteY1844" fmla="*/ 695392 h 4988059"/>
              <a:gd name="connsiteX1845" fmla="*/ 1352488 w 5127638"/>
              <a:gd name="connsiteY1845" fmla="*/ 716044 h 4988059"/>
              <a:gd name="connsiteX1846" fmla="*/ 1370914 w 5127638"/>
              <a:gd name="connsiteY1846" fmla="*/ 737624 h 4988059"/>
              <a:gd name="connsiteX1847" fmla="*/ 1375297 w 5127638"/>
              <a:gd name="connsiteY1847" fmla="*/ 732647 h 4988059"/>
              <a:gd name="connsiteX1848" fmla="*/ 1376912 w 5127638"/>
              <a:gd name="connsiteY1848" fmla="*/ 734957 h 4988059"/>
              <a:gd name="connsiteX1849" fmla="*/ 1390411 w 5127638"/>
              <a:gd name="connsiteY1849" fmla="*/ 749756 h 4988059"/>
              <a:gd name="connsiteX1850" fmla="*/ 1385668 w 5127638"/>
              <a:gd name="connsiteY1850" fmla="*/ 729919 h 4988059"/>
              <a:gd name="connsiteX1851" fmla="*/ 1383746 w 5127638"/>
              <a:gd name="connsiteY1851" fmla="*/ 726968 h 4988059"/>
              <a:gd name="connsiteX1852" fmla="*/ 1388557 w 5127638"/>
              <a:gd name="connsiteY1852" fmla="*/ 725717 h 4988059"/>
              <a:gd name="connsiteX1853" fmla="*/ 1366577 w 5127638"/>
              <a:gd name="connsiteY1853" fmla="*/ 677008 h 4988059"/>
              <a:gd name="connsiteX1854" fmla="*/ 1338444 w 5127638"/>
              <a:gd name="connsiteY1854" fmla="*/ 636301 h 4988059"/>
              <a:gd name="connsiteX1855" fmla="*/ 1333554 w 5127638"/>
              <a:gd name="connsiteY1855" fmla="*/ 613593 h 4988059"/>
              <a:gd name="connsiteX1856" fmla="*/ 1334094 w 5127638"/>
              <a:gd name="connsiteY1856" fmla="*/ 614347 h 4988059"/>
              <a:gd name="connsiteX1857" fmla="*/ 1383091 w 5127638"/>
              <a:gd name="connsiteY1857" fmla="*/ 676214 h 4988059"/>
              <a:gd name="connsiteX1858" fmla="*/ 1353133 w 5127638"/>
              <a:gd name="connsiteY1858" fmla="*/ 623059 h 4988059"/>
              <a:gd name="connsiteX1859" fmla="*/ 1331869 w 5127638"/>
              <a:gd name="connsiteY1859" fmla="*/ 594054 h 4988059"/>
              <a:gd name="connsiteX1860" fmla="*/ 1340100 w 5127638"/>
              <a:gd name="connsiteY1860" fmla="*/ 566504 h 4988059"/>
              <a:gd name="connsiteX1861" fmla="*/ 1344345 w 5127638"/>
              <a:gd name="connsiteY1861" fmla="*/ 559928 h 4988059"/>
              <a:gd name="connsiteX1862" fmla="*/ 1374824 w 5127638"/>
              <a:gd name="connsiteY1862" fmla="*/ 602938 h 4988059"/>
              <a:gd name="connsiteX1863" fmla="*/ 1356780 w 5127638"/>
              <a:gd name="connsiteY1863" fmla="*/ 571345 h 4988059"/>
              <a:gd name="connsiteX1864" fmla="*/ 1347644 w 5127638"/>
              <a:gd name="connsiteY1864" fmla="*/ 554819 h 4988059"/>
              <a:gd name="connsiteX1865" fmla="*/ 1356000 w 5127638"/>
              <a:gd name="connsiteY1865" fmla="*/ 541870 h 4988059"/>
              <a:gd name="connsiteX1866" fmla="*/ 1358374 w 5127638"/>
              <a:gd name="connsiteY1866" fmla="*/ 544212 h 4988059"/>
              <a:gd name="connsiteX1867" fmla="*/ 1416239 w 5127638"/>
              <a:gd name="connsiteY1867" fmla="*/ 615853 h 4988059"/>
              <a:gd name="connsiteX1868" fmla="*/ 1376371 w 5127638"/>
              <a:gd name="connsiteY1868" fmla="*/ 539170 h 4988059"/>
              <a:gd name="connsiteX1869" fmla="*/ 1366583 w 5127638"/>
              <a:gd name="connsiteY1869" fmla="*/ 525475 h 4988059"/>
              <a:gd name="connsiteX1870" fmla="*/ 1379012 w 5127638"/>
              <a:gd name="connsiteY1870" fmla="*/ 506219 h 4988059"/>
              <a:gd name="connsiteX1871" fmla="*/ 1425221 w 5127638"/>
              <a:gd name="connsiteY1871" fmla="*/ 483371 h 4988059"/>
              <a:gd name="connsiteX1872" fmla="*/ 1484072 w 5127638"/>
              <a:gd name="connsiteY1872" fmla="*/ 502056 h 4988059"/>
              <a:gd name="connsiteX1873" fmla="*/ 1563105 w 5127638"/>
              <a:gd name="connsiteY1873" fmla="*/ 564889 h 4988059"/>
              <a:gd name="connsiteX1874" fmla="*/ 1635990 w 5127638"/>
              <a:gd name="connsiteY1874" fmla="*/ 635723 h 4988059"/>
              <a:gd name="connsiteX1875" fmla="*/ 1749476 w 5127638"/>
              <a:gd name="connsiteY1875" fmla="*/ 760024 h 4988059"/>
              <a:gd name="connsiteX1876" fmla="*/ 1870044 w 5127638"/>
              <a:gd name="connsiteY1876" fmla="*/ 883398 h 4988059"/>
              <a:gd name="connsiteX1877" fmla="*/ 2028799 w 5127638"/>
              <a:gd name="connsiteY1877" fmla="*/ 1050955 h 4988059"/>
              <a:gd name="connsiteX1878" fmla="*/ 2174325 w 5127638"/>
              <a:gd name="connsiteY1878" fmla="*/ 1227447 h 4988059"/>
              <a:gd name="connsiteX1879" fmla="*/ 2341862 w 5127638"/>
              <a:gd name="connsiteY1879" fmla="*/ 1407052 h 4988059"/>
              <a:gd name="connsiteX1880" fmla="*/ 2414742 w 5127638"/>
              <a:gd name="connsiteY1880" fmla="*/ 1477888 h 4988059"/>
              <a:gd name="connsiteX1881" fmla="*/ 2493775 w 5127638"/>
              <a:gd name="connsiteY1881" fmla="*/ 1540716 h 4988059"/>
              <a:gd name="connsiteX1882" fmla="*/ 2542052 w 5127638"/>
              <a:gd name="connsiteY1882" fmla="*/ 1542793 h 4988059"/>
              <a:gd name="connsiteX1883" fmla="*/ 2585695 w 5127638"/>
              <a:gd name="connsiteY1883" fmla="*/ 1509480 h 4988059"/>
              <a:gd name="connsiteX1884" fmla="*/ 2770635 w 5127638"/>
              <a:gd name="connsiteY1884" fmla="*/ 1308903 h 4988059"/>
              <a:gd name="connsiteX1885" fmla="*/ 2938000 w 5127638"/>
              <a:gd name="connsiteY1885" fmla="*/ 1134669 h 4988059"/>
              <a:gd name="connsiteX1886" fmla="*/ 2937952 w 5127638"/>
              <a:gd name="connsiteY1886" fmla="*/ 1133789 h 4988059"/>
              <a:gd name="connsiteX1887" fmla="*/ 2937384 w 5127638"/>
              <a:gd name="connsiteY1887" fmla="*/ 1133266 h 4988059"/>
              <a:gd name="connsiteX1888" fmla="*/ 2941387 w 5127638"/>
              <a:gd name="connsiteY1888" fmla="*/ 1131141 h 4988059"/>
              <a:gd name="connsiteX1889" fmla="*/ 2956508 w 5127638"/>
              <a:gd name="connsiteY1889" fmla="*/ 1115400 h 4988059"/>
              <a:gd name="connsiteX1890" fmla="*/ 3145818 w 5127638"/>
              <a:gd name="connsiteY1890" fmla="*/ 929844 h 4988059"/>
              <a:gd name="connsiteX1891" fmla="*/ 3351141 w 5127638"/>
              <a:gd name="connsiteY1891" fmla="*/ 756587 h 4988059"/>
              <a:gd name="connsiteX1892" fmla="*/ 3470671 w 5127638"/>
              <a:gd name="connsiteY1892" fmla="*/ 652154 h 4988059"/>
              <a:gd name="connsiteX1893" fmla="*/ 3581270 w 5127638"/>
              <a:gd name="connsiteY1893" fmla="*/ 534494 h 4988059"/>
              <a:gd name="connsiteX1894" fmla="*/ 3640657 w 5127638"/>
              <a:gd name="connsiteY1894" fmla="*/ 493121 h 4988059"/>
              <a:gd name="connsiteX1895" fmla="*/ 3664304 w 5127638"/>
              <a:gd name="connsiteY1895" fmla="*/ 485527 h 4988059"/>
              <a:gd name="connsiteX1896" fmla="*/ 3672177 w 5127638"/>
              <a:gd name="connsiteY1896" fmla="*/ 477809 h 4988059"/>
              <a:gd name="connsiteX1897" fmla="*/ 3677678 w 5127638"/>
              <a:gd name="connsiteY1897" fmla="*/ 473450 h 4988059"/>
              <a:gd name="connsiteX1898" fmla="*/ 3775616 w 5127638"/>
              <a:gd name="connsiteY1898" fmla="*/ 399722 h 4988059"/>
              <a:gd name="connsiteX1899" fmla="*/ 3912463 w 5127638"/>
              <a:gd name="connsiteY1899" fmla="*/ 304128 h 4988059"/>
              <a:gd name="connsiteX1900" fmla="*/ 3977509 w 5127638"/>
              <a:gd name="connsiteY1900" fmla="*/ 264834 h 4988059"/>
              <a:gd name="connsiteX1901" fmla="*/ 4024351 w 5127638"/>
              <a:gd name="connsiteY1901" fmla="*/ 238574 h 4988059"/>
              <a:gd name="connsiteX1902" fmla="*/ 4020484 w 5127638"/>
              <a:gd name="connsiteY1902" fmla="*/ 241885 h 4988059"/>
              <a:gd name="connsiteX1903" fmla="*/ 3987467 w 5127638"/>
              <a:gd name="connsiteY1903" fmla="*/ 265803 h 4988059"/>
              <a:gd name="connsiteX1904" fmla="*/ 3984432 w 5127638"/>
              <a:gd name="connsiteY1904" fmla="*/ 268350 h 4988059"/>
              <a:gd name="connsiteX1905" fmla="*/ 3965497 w 5127638"/>
              <a:gd name="connsiteY1905" fmla="*/ 278979 h 4988059"/>
              <a:gd name="connsiteX1906" fmla="*/ 3905859 w 5127638"/>
              <a:gd name="connsiteY1906" fmla="*/ 315954 h 4988059"/>
              <a:gd name="connsiteX1907" fmla="*/ 3784304 w 5127638"/>
              <a:gd name="connsiteY1907" fmla="*/ 403081 h 4988059"/>
              <a:gd name="connsiteX1908" fmla="*/ 3684999 w 5127638"/>
              <a:gd name="connsiteY1908" fmla="*/ 480829 h 4988059"/>
              <a:gd name="connsiteX1909" fmla="*/ 3717909 w 5127638"/>
              <a:gd name="connsiteY1909" fmla="*/ 478205 h 4988059"/>
              <a:gd name="connsiteX1910" fmla="*/ 3729580 w 5127638"/>
              <a:gd name="connsiteY1910" fmla="*/ 478546 h 4988059"/>
              <a:gd name="connsiteX1911" fmla="*/ 3777819 w 5127638"/>
              <a:gd name="connsiteY1911" fmla="*/ 439483 h 4988059"/>
              <a:gd name="connsiteX1912" fmla="*/ 3787253 w 5127638"/>
              <a:gd name="connsiteY1912" fmla="*/ 432990 h 4988059"/>
              <a:gd name="connsiteX1913" fmla="*/ 3788476 w 5127638"/>
              <a:gd name="connsiteY1913" fmla="*/ 430571 h 4988059"/>
              <a:gd name="connsiteX1914" fmla="*/ 3808229 w 5127638"/>
              <a:gd name="connsiteY1914" fmla="*/ 408432 h 4988059"/>
              <a:gd name="connsiteX1915" fmla="*/ 3790976 w 5127638"/>
              <a:gd name="connsiteY1915" fmla="*/ 421793 h 4988059"/>
              <a:gd name="connsiteX1916" fmla="*/ 3805086 w 5127638"/>
              <a:gd name="connsiteY1916" fmla="*/ 407488 h 4988059"/>
              <a:gd name="connsiteX1917" fmla="*/ 3813410 w 5127638"/>
              <a:gd name="connsiteY1917" fmla="*/ 402624 h 4988059"/>
              <a:gd name="connsiteX1918" fmla="*/ 3818168 w 5127638"/>
              <a:gd name="connsiteY1918" fmla="*/ 397291 h 4988059"/>
              <a:gd name="connsiteX1919" fmla="*/ 3833342 w 5127638"/>
              <a:gd name="connsiteY1919" fmla="*/ 388062 h 4988059"/>
              <a:gd name="connsiteX1920" fmla="*/ 3833336 w 5127638"/>
              <a:gd name="connsiteY1920" fmla="*/ 388046 h 4988059"/>
              <a:gd name="connsiteX1921" fmla="*/ 3834030 w 5127638"/>
              <a:gd name="connsiteY1921" fmla="*/ 385028 h 4988059"/>
              <a:gd name="connsiteX1922" fmla="*/ 3835623 w 5127638"/>
              <a:gd name="connsiteY1922" fmla="*/ 386675 h 4988059"/>
              <a:gd name="connsiteX1923" fmla="*/ 3872217 w 5127638"/>
              <a:gd name="connsiteY1923" fmla="*/ 364418 h 4988059"/>
              <a:gd name="connsiteX1924" fmla="*/ 3906421 w 5127638"/>
              <a:gd name="connsiteY1924" fmla="*/ 350973 h 4988059"/>
              <a:gd name="connsiteX1925" fmla="*/ 3938804 w 5127638"/>
              <a:gd name="connsiteY1925" fmla="*/ 328685 h 4988059"/>
              <a:gd name="connsiteX1926" fmla="*/ 4109217 w 5127638"/>
              <a:gd name="connsiteY1926" fmla="*/ 227679 h 4988059"/>
              <a:gd name="connsiteX1927" fmla="*/ 4163335 w 5127638"/>
              <a:gd name="connsiteY1927" fmla="*/ 201667 h 4988059"/>
              <a:gd name="connsiteX1928" fmla="*/ 4175974 w 5127638"/>
              <a:gd name="connsiteY1928" fmla="*/ 191691 h 4988059"/>
              <a:gd name="connsiteX1929" fmla="*/ 4176691 w 5127638"/>
              <a:gd name="connsiteY1929" fmla="*/ 192081 h 4988059"/>
              <a:gd name="connsiteX1930" fmla="*/ 4178196 w 5127638"/>
              <a:gd name="connsiteY1930" fmla="*/ 189935 h 4988059"/>
              <a:gd name="connsiteX1931" fmla="*/ 4175974 w 5127638"/>
              <a:gd name="connsiteY1931" fmla="*/ 191691 h 4988059"/>
              <a:gd name="connsiteX1932" fmla="*/ 4173245 w 5127638"/>
              <a:gd name="connsiteY1932" fmla="*/ 190210 h 4988059"/>
              <a:gd name="connsiteX1933" fmla="*/ 4216625 w 5127638"/>
              <a:gd name="connsiteY1933" fmla="*/ 159386 h 4988059"/>
              <a:gd name="connsiteX1934" fmla="*/ 4204969 w 5127638"/>
              <a:gd name="connsiteY1934" fmla="*/ 162780 h 4988059"/>
              <a:gd name="connsiteX1935" fmla="*/ 4195141 w 5127638"/>
              <a:gd name="connsiteY1935" fmla="*/ 157824 h 4988059"/>
              <a:gd name="connsiteX1936" fmla="*/ 4156079 w 5127638"/>
              <a:gd name="connsiteY1936" fmla="*/ 176949 h 4988059"/>
              <a:gd name="connsiteX1937" fmla="*/ 4093600 w 5127638"/>
              <a:gd name="connsiteY1937" fmla="*/ 209182 h 4988059"/>
              <a:gd name="connsiteX1938" fmla="*/ 4039701 w 5127638"/>
              <a:gd name="connsiteY1938" fmla="*/ 237674 h 4988059"/>
              <a:gd name="connsiteX1939" fmla="*/ 4052408 w 5127638"/>
              <a:gd name="connsiteY1939" fmla="*/ 229273 h 4988059"/>
              <a:gd name="connsiteX1940" fmla="*/ 4122308 w 5127638"/>
              <a:gd name="connsiteY1940" fmla="*/ 192625 h 4988059"/>
              <a:gd name="connsiteX1941" fmla="*/ 4265045 w 5127638"/>
              <a:gd name="connsiteY1941" fmla="*/ 113665 h 4988059"/>
              <a:gd name="connsiteX1942" fmla="*/ 4342463 w 5127638"/>
              <a:gd name="connsiteY1942" fmla="*/ 74768 h 4988059"/>
              <a:gd name="connsiteX1943" fmla="*/ 4414967 w 5127638"/>
              <a:gd name="connsiteY1943" fmla="*/ 40267 h 4988059"/>
              <a:gd name="connsiteX1944" fmla="*/ 4331814 w 5127638"/>
              <a:gd name="connsiteY1944" fmla="*/ 84297 h 4988059"/>
              <a:gd name="connsiteX1945" fmla="*/ 4304410 w 5127638"/>
              <a:gd name="connsiteY1945" fmla="*/ 100024 h 4988059"/>
              <a:gd name="connsiteX1946" fmla="*/ 4332295 w 5127638"/>
              <a:gd name="connsiteY1946" fmla="*/ 92980 h 4988059"/>
              <a:gd name="connsiteX1947" fmla="*/ 4521254 w 5127638"/>
              <a:gd name="connsiteY1947" fmla="*/ 0 h 4988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Lst>
            <a:rect l="l" t="t" r="r" b="b"/>
            <a:pathLst>
              <a:path w="5127638" h="4988059">
                <a:moveTo>
                  <a:pt x="50543" y="4889703"/>
                </a:moveTo>
                <a:cubicBezTo>
                  <a:pt x="49556" y="4890721"/>
                  <a:pt x="44555" y="4893957"/>
                  <a:pt x="33492" y="4900561"/>
                </a:cubicBezTo>
                <a:lnTo>
                  <a:pt x="33290" y="4900693"/>
                </a:lnTo>
                <a:lnTo>
                  <a:pt x="28551" y="4899217"/>
                </a:lnTo>
                <a:lnTo>
                  <a:pt x="43519" y="4892156"/>
                </a:lnTo>
                <a:cubicBezTo>
                  <a:pt x="48506" y="4889886"/>
                  <a:pt x="51530" y="4888685"/>
                  <a:pt x="50543" y="4889703"/>
                </a:cubicBezTo>
                <a:close/>
                <a:moveTo>
                  <a:pt x="3748699" y="4762306"/>
                </a:moveTo>
                <a:cubicBezTo>
                  <a:pt x="3750521" y="4763431"/>
                  <a:pt x="3750922" y="4767827"/>
                  <a:pt x="3748735" y="4778602"/>
                </a:cubicBezTo>
                <a:cubicBezTo>
                  <a:pt x="3748735" y="4778602"/>
                  <a:pt x="3744772" y="4772619"/>
                  <a:pt x="3740148" y="4765639"/>
                </a:cubicBezTo>
                <a:cubicBezTo>
                  <a:pt x="3743637" y="4763328"/>
                  <a:pt x="3746878" y="4761181"/>
                  <a:pt x="3748699" y="4762306"/>
                </a:cubicBezTo>
                <a:close/>
                <a:moveTo>
                  <a:pt x="888858" y="4714804"/>
                </a:moveTo>
                <a:cubicBezTo>
                  <a:pt x="852394" y="4759756"/>
                  <a:pt x="833761" y="4734038"/>
                  <a:pt x="888858" y="4714804"/>
                </a:cubicBezTo>
                <a:close/>
                <a:moveTo>
                  <a:pt x="675279" y="4567336"/>
                </a:moveTo>
                <a:cubicBezTo>
                  <a:pt x="674830" y="4568014"/>
                  <a:pt x="668208" y="4572544"/>
                  <a:pt x="660621" y="4578107"/>
                </a:cubicBezTo>
                <a:lnTo>
                  <a:pt x="667134" y="4571573"/>
                </a:lnTo>
                <a:lnTo>
                  <a:pt x="670670" y="4569561"/>
                </a:lnTo>
                <a:cubicBezTo>
                  <a:pt x="674184" y="4567621"/>
                  <a:pt x="675503" y="4566997"/>
                  <a:pt x="675279" y="4567336"/>
                </a:cubicBezTo>
                <a:close/>
                <a:moveTo>
                  <a:pt x="1794405" y="4541419"/>
                </a:moveTo>
                <a:cubicBezTo>
                  <a:pt x="1782868" y="4541929"/>
                  <a:pt x="1772592" y="4542875"/>
                  <a:pt x="1763570" y="4544254"/>
                </a:cubicBezTo>
                <a:cubicBezTo>
                  <a:pt x="1759867" y="4554157"/>
                  <a:pt x="1756831" y="4564571"/>
                  <a:pt x="1754458" y="4575497"/>
                </a:cubicBezTo>
                <a:cubicBezTo>
                  <a:pt x="1752094" y="4586425"/>
                  <a:pt x="1751723" y="4598894"/>
                  <a:pt x="1753359" y="4612902"/>
                </a:cubicBezTo>
                <a:cubicBezTo>
                  <a:pt x="1754939" y="4621915"/>
                  <a:pt x="1757545" y="4629577"/>
                  <a:pt x="1761172" y="4635887"/>
                </a:cubicBezTo>
                <a:cubicBezTo>
                  <a:pt x="1764799" y="4642200"/>
                  <a:pt x="1767395" y="4649803"/>
                  <a:pt x="1768959" y="4658701"/>
                </a:cubicBezTo>
                <a:cubicBezTo>
                  <a:pt x="1769717" y="4662957"/>
                  <a:pt x="1772090" y="4665810"/>
                  <a:pt x="1776082" y="4667266"/>
                </a:cubicBezTo>
                <a:cubicBezTo>
                  <a:pt x="1780075" y="4668721"/>
                  <a:pt x="1784807" y="4671269"/>
                  <a:pt x="1790282" y="4674904"/>
                </a:cubicBezTo>
                <a:cubicBezTo>
                  <a:pt x="1793612" y="4665168"/>
                  <a:pt x="1795393" y="4657416"/>
                  <a:pt x="1795642" y="4651643"/>
                </a:cubicBezTo>
                <a:cubicBezTo>
                  <a:pt x="1795883" y="4645875"/>
                  <a:pt x="1795615" y="4640765"/>
                  <a:pt x="1794832" y="4636318"/>
                </a:cubicBezTo>
                <a:cubicBezTo>
                  <a:pt x="1808819" y="4634685"/>
                  <a:pt x="1823324" y="4632386"/>
                  <a:pt x="1838336" y="4629418"/>
                </a:cubicBezTo>
                <a:cubicBezTo>
                  <a:pt x="1853350" y="4626450"/>
                  <a:pt x="1869899" y="4621477"/>
                  <a:pt x="1887990" y="4614499"/>
                </a:cubicBezTo>
                <a:cubicBezTo>
                  <a:pt x="1876864" y="4601331"/>
                  <a:pt x="1867587" y="4588527"/>
                  <a:pt x="1860155" y="4576077"/>
                </a:cubicBezTo>
                <a:cubicBezTo>
                  <a:pt x="1852722" y="4563629"/>
                  <a:pt x="1846114" y="4552876"/>
                  <a:pt x="1840327" y="4543819"/>
                </a:cubicBezTo>
                <a:cubicBezTo>
                  <a:pt x="1821246" y="4541711"/>
                  <a:pt x="1805939" y="4540910"/>
                  <a:pt x="1794405" y="4541419"/>
                </a:cubicBezTo>
                <a:close/>
                <a:moveTo>
                  <a:pt x="1300164" y="4531382"/>
                </a:moveTo>
                <a:cubicBezTo>
                  <a:pt x="1300164" y="4531382"/>
                  <a:pt x="1317963" y="4536485"/>
                  <a:pt x="1300164" y="4531382"/>
                </a:cubicBezTo>
                <a:close/>
                <a:moveTo>
                  <a:pt x="1042090" y="4493575"/>
                </a:moveTo>
                <a:cubicBezTo>
                  <a:pt x="1043894" y="4490851"/>
                  <a:pt x="1036677" y="4501745"/>
                  <a:pt x="1036677" y="4501745"/>
                </a:cubicBezTo>
                <a:cubicBezTo>
                  <a:pt x="1039886" y="4496904"/>
                  <a:pt x="1041488" y="4494483"/>
                  <a:pt x="1042090" y="4493575"/>
                </a:cubicBezTo>
                <a:close/>
                <a:moveTo>
                  <a:pt x="2034844" y="4489495"/>
                </a:moveTo>
                <a:cubicBezTo>
                  <a:pt x="2029928" y="4490141"/>
                  <a:pt x="2025601" y="4490706"/>
                  <a:pt x="2021863" y="4491197"/>
                </a:cubicBezTo>
                <a:cubicBezTo>
                  <a:pt x="2018130" y="4491687"/>
                  <a:pt x="2016161" y="4491942"/>
                  <a:pt x="2015965" y="4491968"/>
                </a:cubicBezTo>
                <a:cubicBezTo>
                  <a:pt x="2008332" y="4506990"/>
                  <a:pt x="2000543" y="4520832"/>
                  <a:pt x="1992597" y="4533489"/>
                </a:cubicBezTo>
                <a:cubicBezTo>
                  <a:pt x="1984654" y="4546149"/>
                  <a:pt x="1976865" y="4559992"/>
                  <a:pt x="1969233" y="4575010"/>
                </a:cubicBezTo>
                <a:cubicBezTo>
                  <a:pt x="1978945" y="4574343"/>
                  <a:pt x="1988148" y="4574340"/>
                  <a:pt x="1996834" y="4575002"/>
                </a:cubicBezTo>
                <a:cubicBezTo>
                  <a:pt x="2005526" y="4575667"/>
                  <a:pt x="2012056" y="4573609"/>
                  <a:pt x="2016432" y="4568830"/>
                </a:cubicBezTo>
                <a:cubicBezTo>
                  <a:pt x="2019887" y="4558563"/>
                  <a:pt x="2023111" y="4546522"/>
                  <a:pt x="2026102" y="4532709"/>
                </a:cubicBezTo>
                <a:cubicBezTo>
                  <a:pt x="2029094" y="4518894"/>
                  <a:pt x="2032008" y="4504489"/>
                  <a:pt x="2034844" y="4489495"/>
                </a:cubicBezTo>
                <a:close/>
                <a:moveTo>
                  <a:pt x="4706881" y="4411662"/>
                </a:moveTo>
                <a:cubicBezTo>
                  <a:pt x="4706591" y="4411226"/>
                  <a:pt x="4708289" y="4412029"/>
                  <a:pt x="4712813" y="4414526"/>
                </a:cubicBezTo>
                <a:lnTo>
                  <a:pt x="4717364" y="4417116"/>
                </a:lnTo>
                <a:lnTo>
                  <a:pt x="4725749" y="4425526"/>
                </a:lnTo>
                <a:cubicBezTo>
                  <a:pt x="4715984" y="4418366"/>
                  <a:pt x="4707460" y="4412535"/>
                  <a:pt x="4706881" y="4411662"/>
                </a:cubicBezTo>
                <a:close/>
                <a:moveTo>
                  <a:pt x="3899337" y="4366308"/>
                </a:moveTo>
                <a:cubicBezTo>
                  <a:pt x="3895758" y="4367334"/>
                  <a:pt x="3890746" y="4368771"/>
                  <a:pt x="3892894" y="4368155"/>
                </a:cubicBezTo>
                <a:close/>
                <a:moveTo>
                  <a:pt x="584141" y="4340193"/>
                </a:moveTo>
                <a:cubicBezTo>
                  <a:pt x="587280" y="4355648"/>
                  <a:pt x="551491" y="4367608"/>
                  <a:pt x="553514" y="4354458"/>
                </a:cubicBezTo>
                <a:cubicBezTo>
                  <a:pt x="559673" y="4345162"/>
                  <a:pt x="584141" y="4340193"/>
                  <a:pt x="584141" y="4340193"/>
                </a:cubicBezTo>
                <a:close/>
                <a:moveTo>
                  <a:pt x="4234740" y="4316721"/>
                </a:moveTo>
                <a:cubicBezTo>
                  <a:pt x="4235513" y="4317890"/>
                  <a:pt x="4237579" y="4321006"/>
                  <a:pt x="4241706" y="4327237"/>
                </a:cubicBezTo>
                <a:cubicBezTo>
                  <a:pt x="4241706" y="4327237"/>
                  <a:pt x="4232419" y="4313215"/>
                  <a:pt x="4234740" y="4316721"/>
                </a:cubicBezTo>
                <a:close/>
                <a:moveTo>
                  <a:pt x="382336" y="4165275"/>
                </a:moveTo>
                <a:cubicBezTo>
                  <a:pt x="324195" y="4200884"/>
                  <a:pt x="284656" y="4224711"/>
                  <a:pt x="259366" y="4239568"/>
                </a:cubicBezTo>
                <a:lnTo>
                  <a:pt x="246227" y="4247090"/>
                </a:lnTo>
                <a:lnTo>
                  <a:pt x="243971" y="4243449"/>
                </a:lnTo>
                <a:lnTo>
                  <a:pt x="268850" y="4226747"/>
                </a:lnTo>
                <a:cubicBezTo>
                  <a:pt x="278225" y="4220537"/>
                  <a:pt x="288441" y="4213843"/>
                  <a:pt x="298955" y="4207014"/>
                </a:cubicBezTo>
                <a:cubicBezTo>
                  <a:pt x="295876" y="4211663"/>
                  <a:pt x="295876" y="4211663"/>
                  <a:pt x="300525" y="4214742"/>
                </a:cubicBezTo>
                <a:cubicBezTo>
                  <a:pt x="295876" y="4211663"/>
                  <a:pt x="363029" y="4172548"/>
                  <a:pt x="382336" y="4165275"/>
                </a:cubicBezTo>
                <a:close/>
                <a:moveTo>
                  <a:pt x="4824190" y="4119295"/>
                </a:moveTo>
                <a:cubicBezTo>
                  <a:pt x="4824190" y="4119295"/>
                  <a:pt x="4855685" y="4125691"/>
                  <a:pt x="4863610" y="4137656"/>
                </a:cubicBezTo>
                <a:cubicBezTo>
                  <a:pt x="4866214" y="4154582"/>
                  <a:pt x="4820148" y="4139187"/>
                  <a:pt x="4824190" y="4119295"/>
                </a:cubicBezTo>
                <a:close/>
                <a:moveTo>
                  <a:pt x="995811" y="4028311"/>
                </a:moveTo>
                <a:cubicBezTo>
                  <a:pt x="996645" y="4028550"/>
                  <a:pt x="998870" y="4029188"/>
                  <a:pt x="1003320" y="4030463"/>
                </a:cubicBezTo>
                <a:cubicBezTo>
                  <a:pt x="1003320" y="4030463"/>
                  <a:pt x="1020344" y="4035052"/>
                  <a:pt x="1003320" y="4030463"/>
                </a:cubicBezTo>
                <a:cubicBezTo>
                  <a:pt x="1003320" y="4030463"/>
                  <a:pt x="993308" y="4027593"/>
                  <a:pt x="995811" y="4028311"/>
                </a:cubicBezTo>
                <a:close/>
                <a:moveTo>
                  <a:pt x="755032" y="3802898"/>
                </a:moveTo>
                <a:cubicBezTo>
                  <a:pt x="742965" y="3818694"/>
                  <a:pt x="730605" y="3832725"/>
                  <a:pt x="717953" y="3844993"/>
                </a:cubicBezTo>
                <a:cubicBezTo>
                  <a:pt x="705303" y="3857262"/>
                  <a:pt x="692486" y="3868951"/>
                  <a:pt x="679510" y="3880057"/>
                </a:cubicBezTo>
                <a:cubicBezTo>
                  <a:pt x="675990" y="3885327"/>
                  <a:pt x="675424" y="3890205"/>
                  <a:pt x="677816" y="3894698"/>
                </a:cubicBezTo>
                <a:cubicBezTo>
                  <a:pt x="680208" y="3899190"/>
                  <a:pt x="682012" y="3903759"/>
                  <a:pt x="683221" y="3908406"/>
                </a:cubicBezTo>
                <a:cubicBezTo>
                  <a:pt x="684086" y="3908894"/>
                  <a:pt x="687394" y="3909661"/>
                  <a:pt x="693146" y="3910708"/>
                </a:cubicBezTo>
                <a:cubicBezTo>
                  <a:pt x="698898" y="3911757"/>
                  <a:pt x="701898" y="3910161"/>
                  <a:pt x="702147" y="3905925"/>
                </a:cubicBezTo>
                <a:cubicBezTo>
                  <a:pt x="714970" y="3894436"/>
                  <a:pt x="727491" y="3881182"/>
                  <a:pt x="739704" y="3866168"/>
                </a:cubicBezTo>
                <a:cubicBezTo>
                  <a:pt x="751917" y="3851157"/>
                  <a:pt x="764029" y="3835556"/>
                  <a:pt x="776041" y="3819364"/>
                </a:cubicBezTo>
                <a:cubicBezTo>
                  <a:pt x="771187" y="3819800"/>
                  <a:pt x="766682" y="3818389"/>
                  <a:pt x="762523" y="3815130"/>
                </a:cubicBezTo>
                <a:cubicBezTo>
                  <a:pt x="758367" y="3811869"/>
                  <a:pt x="755869" y="3807792"/>
                  <a:pt x="755032" y="3802898"/>
                </a:cubicBezTo>
                <a:close/>
                <a:moveTo>
                  <a:pt x="4294308" y="3717856"/>
                </a:moveTo>
                <a:cubicBezTo>
                  <a:pt x="4297529" y="3716932"/>
                  <a:pt x="4284643" y="3720626"/>
                  <a:pt x="4284643" y="3720626"/>
                </a:cubicBezTo>
                <a:lnTo>
                  <a:pt x="4279813" y="3721928"/>
                </a:lnTo>
                <a:lnTo>
                  <a:pt x="4276426" y="3722841"/>
                </a:lnTo>
                <a:cubicBezTo>
                  <a:pt x="4275057" y="3723210"/>
                  <a:pt x="4274372" y="3723395"/>
                  <a:pt x="4275399" y="3723118"/>
                </a:cubicBezTo>
                <a:lnTo>
                  <a:pt x="4279813" y="3721928"/>
                </a:lnTo>
                <a:lnTo>
                  <a:pt x="4281562" y="3721456"/>
                </a:lnTo>
                <a:cubicBezTo>
                  <a:pt x="4283274" y="3720995"/>
                  <a:pt x="4284643" y="3720626"/>
                  <a:pt x="4284643" y="3720626"/>
                </a:cubicBezTo>
                <a:cubicBezTo>
                  <a:pt x="4290371" y="3718985"/>
                  <a:pt x="4293233" y="3718164"/>
                  <a:pt x="4294308" y="3717856"/>
                </a:cubicBezTo>
                <a:close/>
                <a:moveTo>
                  <a:pt x="4352069" y="3341374"/>
                </a:moveTo>
                <a:cubicBezTo>
                  <a:pt x="4375791" y="3359089"/>
                  <a:pt x="4393643" y="3382378"/>
                  <a:pt x="4405626" y="3411240"/>
                </a:cubicBezTo>
                <a:cubicBezTo>
                  <a:pt x="4417612" y="3440104"/>
                  <a:pt x="4437831" y="3463082"/>
                  <a:pt x="4466285" y="3480177"/>
                </a:cubicBezTo>
                <a:cubicBezTo>
                  <a:pt x="4460966" y="3442634"/>
                  <a:pt x="4448236" y="3412666"/>
                  <a:pt x="4428095" y="3390278"/>
                </a:cubicBezTo>
                <a:cubicBezTo>
                  <a:pt x="4407953" y="3367888"/>
                  <a:pt x="4382612" y="3351589"/>
                  <a:pt x="4352069" y="3341374"/>
                </a:cubicBezTo>
                <a:close/>
                <a:moveTo>
                  <a:pt x="4119292" y="2698464"/>
                </a:moveTo>
                <a:cubicBezTo>
                  <a:pt x="4119368" y="2699834"/>
                  <a:pt x="4118740" y="2700557"/>
                  <a:pt x="4117787" y="2700610"/>
                </a:cubicBezTo>
                <a:lnTo>
                  <a:pt x="4117069" y="2700220"/>
                </a:lnTo>
                <a:close/>
                <a:moveTo>
                  <a:pt x="4082250" y="2645391"/>
                </a:moveTo>
                <a:cubicBezTo>
                  <a:pt x="4083088" y="2645000"/>
                  <a:pt x="4084232" y="2644937"/>
                  <a:pt x="4085450" y="2646245"/>
                </a:cubicBezTo>
                <a:cubicBezTo>
                  <a:pt x="4085450" y="2646245"/>
                  <a:pt x="4083317" y="2649113"/>
                  <a:pt x="4080879" y="2646499"/>
                </a:cubicBezTo>
                <a:cubicBezTo>
                  <a:pt x="4080879" y="2646499"/>
                  <a:pt x="4081414" y="2645782"/>
                  <a:pt x="4082250" y="2645391"/>
                </a:cubicBezTo>
                <a:close/>
                <a:moveTo>
                  <a:pt x="4088717" y="2641877"/>
                </a:moveTo>
                <a:lnTo>
                  <a:pt x="4092536" y="2643102"/>
                </a:lnTo>
                <a:cubicBezTo>
                  <a:pt x="4092688" y="2645845"/>
                  <a:pt x="4090402" y="2645971"/>
                  <a:pt x="4085450" y="2646245"/>
                </a:cubicBezTo>
                <a:lnTo>
                  <a:pt x="4087794" y="2641951"/>
                </a:lnTo>
                <a:lnTo>
                  <a:pt x="4087796" y="2642490"/>
                </a:lnTo>
                <a:close/>
                <a:moveTo>
                  <a:pt x="4105315" y="2592692"/>
                </a:moveTo>
                <a:cubicBezTo>
                  <a:pt x="4106992" y="2592792"/>
                  <a:pt x="4106919" y="2594057"/>
                  <a:pt x="4104125" y="2597078"/>
                </a:cubicBezTo>
                <a:cubicBezTo>
                  <a:pt x="4098448" y="2601517"/>
                  <a:pt x="4088016" y="2606336"/>
                  <a:pt x="4078451" y="2610418"/>
                </a:cubicBezTo>
                <a:lnTo>
                  <a:pt x="4074590" y="2612032"/>
                </a:lnTo>
                <a:lnTo>
                  <a:pt x="4082836" y="2604329"/>
                </a:lnTo>
                <a:lnTo>
                  <a:pt x="4088928" y="2598447"/>
                </a:lnTo>
                <a:lnTo>
                  <a:pt x="4096002" y="2595292"/>
                </a:lnTo>
                <a:cubicBezTo>
                  <a:pt x="4100210" y="2593655"/>
                  <a:pt x="4103638" y="2592592"/>
                  <a:pt x="4105315" y="2592692"/>
                </a:cubicBezTo>
                <a:close/>
                <a:moveTo>
                  <a:pt x="4026011" y="2574285"/>
                </a:moveTo>
                <a:cubicBezTo>
                  <a:pt x="4026590" y="2573635"/>
                  <a:pt x="4028222" y="2573997"/>
                  <a:pt x="4031921" y="2576251"/>
                </a:cubicBezTo>
                <a:cubicBezTo>
                  <a:pt x="4031921" y="2576251"/>
                  <a:pt x="4029379" y="2577236"/>
                  <a:pt x="4026414" y="2578384"/>
                </a:cubicBezTo>
                <a:cubicBezTo>
                  <a:pt x="4025905" y="2576596"/>
                  <a:pt x="4025432" y="2574935"/>
                  <a:pt x="4026011" y="2574285"/>
                </a:cubicBezTo>
                <a:close/>
                <a:moveTo>
                  <a:pt x="4112678" y="2562552"/>
                </a:moveTo>
                <a:cubicBezTo>
                  <a:pt x="4113532" y="2563072"/>
                  <a:pt x="4112758" y="2564897"/>
                  <a:pt x="4111006" y="2567438"/>
                </a:cubicBezTo>
                <a:lnTo>
                  <a:pt x="4104757" y="2575041"/>
                </a:lnTo>
                <a:lnTo>
                  <a:pt x="4068241" y="2594255"/>
                </a:lnTo>
                <a:lnTo>
                  <a:pt x="4068875" y="2593709"/>
                </a:lnTo>
                <a:cubicBezTo>
                  <a:pt x="4074147" y="2588686"/>
                  <a:pt x="4093911" y="2572306"/>
                  <a:pt x="4105141" y="2565454"/>
                </a:cubicBezTo>
                <a:cubicBezTo>
                  <a:pt x="4107014" y="2564312"/>
                  <a:pt x="4108650" y="2563435"/>
                  <a:pt x="4109940" y="2562919"/>
                </a:cubicBezTo>
                <a:cubicBezTo>
                  <a:pt x="4111232" y="2562402"/>
                  <a:pt x="4112180" y="2562248"/>
                  <a:pt x="4112678" y="2562552"/>
                </a:cubicBezTo>
                <a:close/>
                <a:moveTo>
                  <a:pt x="3874983" y="2512312"/>
                </a:moveTo>
                <a:cubicBezTo>
                  <a:pt x="3873866" y="2512566"/>
                  <a:pt x="3872475" y="2513127"/>
                  <a:pt x="3871236" y="2513825"/>
                </a:cubicBezTo>
                <a:cubicBezTo>
                  <a:pt x="3869998" y="2514522"/>
                  <a:pt x="3868914" y="2515355"/>
                  <a:pt x="3868412" y="2516157"/>
                </a:cubicBezTo>
                <a:lnTo>
                  <a:pt x="3869642" y="2517688"/>
                </a:lnTo>
                <a:lnTo>
                  <a:pt x="3874947" y="2515787"/>
                </a:lnTo>
                <a:close/>
                <a:moveTo>
                  <a:pt x="3891274" y="2503332"/>
                </a:moveTo>
                <a:lnTo>
                  <a:pt x="3891076" y="2503442"/>
                </a:lnTo>
                <a:cubicBezTo>
                  <a:pt x="3885902" y="2506593"/>
                  <a:pt x="3883168" y="2508550"/>
                  <a:pt x="3882124" y="2509660"/>
                </a:cubicBezTo>
                <a:lnTo>
                  <a:pt x="3882925" y="2510430"/>
                </a:lnTo>
                <a:close/>
                <a:moveTo>
                  <a:pt x="3896629" y="2459580"/>
                </a:moveTo>
                <a:cubicBezTo>
                  <a:pt x="3896629" y="2459580"/>
                  <a:pt x="3896661" y="2461084"/>
                  <a:pt x="3896688" y="2462400"/>
                </a:cubicBezTo>
                <a:lnTo>
                  <a:pt x="3896693" y="2462610"/>
                </a:lnTo>
                <a:lnTo>
                  <a:pt x="3896722" y="2464022"/>
                </a:lnTo>
                <a:cubicBezTo>
                  <a:pt x="3896730" y="2464374"/>
                  <a:pt x="3896732" y="2464468"/>
                  <a:pt x="3896724" y="2464092"/>
                </a:cubicBezTo>
                <a:lnTo>
                  <a:pt x="3896693" y="2462610"/>
                </a:lnTo>
                <a:close/>
                <a:moveTo>
                  <a:pt x="4130671" y="2433817"/>
                </a:moveTo>
                <a:cubicBezTo>
                  <a:pt x="4127212" y="2439784"/>
                  <a:pt x="4102767" y="2461704"/>
                  <a:pt x="4099610" y="2465480"/>
                </a:cubicBezTo>
                <a:cubicBezTo>
                  <a:pt x="4089731" y="2474556"/>
                  <a:pt x="4082115" y="2481869"/>
                  <a:pt x="4075563" y="2488389"/>
                </a:cubicBezTo>
                <a:lnTo>
                  <a:pt x="4072190" y="2491857"/>
                </a:lnTo>
                <a:lnTo>
                  <a:pt x="4039942" y="2509281"/>
                </a:lnTo>
                <a:lnTo>
                  <a:pt x="4075094" y="2481788"/>
                </a:lnTo>
                <a:cubicBezTo>
                  <a:pt x="4082064" y="2476534"/>
                  <a:pt x="4098646" y="2457661"/>
                  <a:pt x="4112746" y="2444698"/>
                </a:cubicBezTo>
                <a:lnTo>
                  <a:pt x="4125031" y="2434859"/>
                </a:lnTo>
                <a:lnTo>
                  <a:pt x="4126836" y="2434276"/>
                </a:lnTo>
                <a:close/>
                <a:moveTo>
                  <a:pt x="4129137" y="2334857"/>
                </a:moveTo>
                <a:lnTo>
                  <a:pt x="4121565" y="2342142"/>
                </a:lnTo>
                <a:lnTo>
                  <a:pt x="4070753" y="2388119"/>
                </a:lnTo>
                <a:lnTo>
                  <a:pt x="4047056" y="2398851"/>
                </a:lnTo>
                <a:lnTo>
                  <a:pt x="4016543" y="2415698"/>
                </a:lnTo>
                <a:lnTo>
                  <a:pt x="4027066" y="2405638"/>
                </a:lnTo>
                <a:cubicBezTo>
                  <a:pt x="4045380" y="2393152"/>
                  <a:pt x="4063476" y="2379899"/>
                  <a:pt x="4081561" y="2365374"/>
                </a:cubicBezTo>
                <a:lnTo>
                  <a:pt x="4106510" y="2343420"/>
                </a:lnTo>
                <a:lnTo>
                  <a:pt x="4106420" y="2344221"/>
                </a:lnTo>
                <a:cubicBezTo>
                  <a:pt x="4108691" y="2343607"/>
                  <a:pt x="4113759" y="2341551"/>
                  <a:pt x="4122991" y="2337486"/>
                </a:cubicBezTo>
                <a:close/>
                <a:moveTo>
                  <a:pt x="3914725" y="2308445"/>
                </a:moveTo>
                <a:cubicBezTo>
                  <a:pt x="3912078" y="2309472"/>
                  <a:pt x="3910754" y="2309985"/>
                  <a:pt x="3910257" y="2310176"/>
                </a:cubicBezTo>
                <a:cubicBezTo>
                  <a:pt x="3908768" y="2310753"/>
                  <a:pt x="3914725" y="2308445"/>
                  <a:pt x="3914725" y="2308445"/>
                </a:cubicBezTo>
                <a:close/>
                <a:moveTo>
                  <a:pt x="4199958" y="2265110"/>
                </a:moveTo>
                <a:lnTo>
                  <a:pt x="4180786" y="2285161"/>
                </a:lnTo>
                <a:lnTo>
                  <a:pt x="4161699" y="2303527"/>
                </a:lnTo>
                <a:lnTo>
                  <a:pt x="4149612" y="2307592"/>
                </a:lnTo>
                <a:lnTo>
                  <a:pt x="4144319" y="2309806"/>
                </a:lnTo>
                <a:lnTo>
                  <a:pt x="4186417" y="2271033"/>
                </a:lnTo>
                <a:lnTo>
                  <a:pt x="4192512" y="2268084"/>
                </a:lnTo>
                <a:close/>
                <a:moveTo>
                  <a:pt x="3879600" y="2244299"/>
                </a:moveTo>
                <a:lnTo>
                  <a:pt x="3875798" y="2246718"/>
                </a:lnTo>
                <a:lnTo>
                  <a:pt x="3862749" y="2256865"/>
                </a:lnTo>
                <a:lnTo>
                  <a:pt x="3871505" y="2250800"/>
                </a:lnTo>
                <a:cubicBezTo>
                  <a:pt x="3875016" y="2248220"/>
                  <a:pt x="3877967" y="2245879"/>
                  <a:pt x="3879600" y="2244299"/>
                </a:cubicBezTo>
                <a:close/>
                <a:moveTo>
                  <a:pt x="4046730" y="2243842"/>
                </a:moveTo>
                <a:cubicBezTo>
                  <a:pt x="4049478" y="2244333"/>
                  <a:pt x="4046312" y="2252143"/>
                  <a:pt x="4032031" y="2259591"/>
                </a:cubicBezTo>
                <a:cubicBezTo>
                  <a:pt x="4035943" y="2252685"/>
                  <a:pt x="4039486" y="2248404"/>
                  <a:pt x="4042204" y="2246075"/>
                </a:cubicBezTo>
                <a:cubicBezTo>
                  <a:pt x="4044241" y="2244327"/>
                  <a:pt x="4045815" y="2243678"/>
                  <a:pt x="4046730" y="2243842"/>
                </a:cubicBezTo>
                <a:close/>
                <a:moveTo>
                  <a:pt x="4050999" y="2111522"/>
                </a:moveTo>
                <a:cubicBezTo>
                  <a:pt x="4048352" y="2112549"/>
                  <a:pt x="4047029" y="2113061"/>
                  <a:pt x="4046532" y="2113253"/>
                </a:cubicBezTo>
                <a:cubicBezTo>
                  <a:pt x="4045043" y="2113830"/>
                  <a:pt x="4050999" y="2111522"/>
                  <a:pt x="4050999" y="2111522"/>
                </a:cubicBezTo>
                <a:close/>
                <a:moveTo>
                  <a:pt x="3995909" y="2111305"/>
                </a:moveTo>
                <a:cubicBezTo>
                  <a:pt x="3992394" y="2114653"/>
                  <a:pt x="3989479" y="2117627"/>
                  <a:pt x="3989109" y="2117770"/>
                </a:cubicBezTo>
                <a:cubicBezTo>
                  <a:pt x="3988923" y="2117842"/>
                  <a:pt x="3989374" y="2117206"/>
                  <a:pt x="3990704" y="2115556"/>
                </a:cubicBezTo>
                <a:lnTo>
                  <a:pt x="3992072" y="2113905"/>
                </a:lnTo>
                <a:close/>
                <a:moveTo>
                  <a:pt x="4060716" y="2104353"/>
                </a:moveTo>
                <a:cubicBezTo>
                  <a:pt x="4060716" y="2104353"/>
                  <a:pt x="4060760" y="2110081"/>
                  <a:pt x="4060749" y="2108649"/>
                </a:cubicBezTo>
                <a:cubicBezTo>
                  <a:pt x="4060745" y="2108172"/>
                  <a:pt x="4060736" y="2106899"/>
                  <a:pt x="4060716" y="2104353"/>
                </a:cubicBezTo>
                <a:close/>
                <a:moveTo>
                  <a:pt x="4158936" y="1774443"/>
                </a:moveTo>
                <a:lnTo>
                  <a:pt x="4119866" y="1807095"/>
                </a:lnTo>
                <a:lnTo>
                  <a:pt x="4073394" y="1845784"/>
                </a:lnTo>
                <a:lnTo>
                  <a:pt x="4065152" y="1862101"/>
                </a:lnTo>
                <a:lnTo>
                  <a:pt x="4116102" y="1820197"/>
                </a:lnTo>
                <a:lnTo>
                  <a:pt x="4155211" y="1788703"/>
                </a:lnTo>
                <a:lnTo>
                  <a:pt x="4157968" y="1783429"/>
                </a:lnTo>
                <a:close/>
                <a:moveTo>
                  <a:pt x="602778" y="1424415"/>
                </a:moveTo>
                <a:cubicBezTo>
                  <a:pt x="603695" y="1424444"/>
                  <a:pt x="606145" y="1424524"/>
                  <a:pt x="611041" y="1424685"/>
                </a:cubicBezTo>
                <a:cubicBezTo>
                  <a:pt x="629684" y="1425592"/>
                  <a:pt x="611041" y="1424685"/>
                  <a:pt x="611041" y="1424685"/>
                </a:cubicBezTo>
                <a:cubicBezTo>
                  <a:pt x="611041" y="1424685"/>
                  <a:pt x="600023" y="1424322"/>
                  <a:pt x="602778" y="1424415"/>
                </a:cubicBezTo>
                <a:close/>
                <a:moveTo>
                  <a:pt x="4617389" y="1408282"/>
                </a:moveTo>
                <a:cubicBezTo>
                  <a:pt x="4605910" y="1414877"/>
                  <a:pt x="4592119" y="1421142"/>
                  <a:pt x="4585515" y="1432969"/>
                </a:cubicBezTo>
                <a:cubicBezTo>
                  <a:pt x="4596994" y="1426373"/>
                  <a:pt x="4608347" y="1417492"/>
                  <a:pt x="4617389" y="1408282"/>
                </a:cubicBezTo>
                <a:close/>
                <a:moveTo>
                  <a:pt x="4628566" y="1396202"/>
                </a:moveTo>
                <a:cubicBezTo>
                  <a:pt x="4628566" y="1396202"/>
                  <a:pt x="4628077" y="1397720"/>
                  <a:pt x="4627874" y="1399221"/>
                </a:cubicBezTo>
                <a:cubicBezTo>
                  <a:pt x="4627669" y="1400722"/>
                  <a:pt x="4627751" y="1402207"/>
                  <a:pt x="4628895" y="1402143"/>
                </a:cubicBezTo>
                <a:cubicBezTo>
                  <a:pt x="4631181" y="1402017"/>
                  <a:pt x="4633137" y="1395949"/>
                  <a:pt x="4628566" y="1396202"/>
                </a:cubicBezTo>
                <a:close/>
                <a:moveTo>
                  <a:pt x="4585758" y="1347689"/>
                </a:moveTo>
                <a:cubicBezTo>
                  <a:pt x="4583949" y="1347790"/>
                  <a:pt x="4582325" y="1348223"/>
                  <a:pt x="4580835" y="1348915"/>
                </a:cubicBezTo>
                <a:cubicBezTo>
                  <a:pt x="4579345" y="1349606"/>
                  <a:pt x="4577988" y="1350555"/>
                  <a:pt x="4576713" y="1351686"/>
                </a:cubicBezTo>
                <a:cubicBezTo>
                  <a:pt x="4574164" y="1353947"/>
                  <a:pt x="4571941" y="1356936"/>
                  <a:pt x="4569631" y="1360043"/>
                </a:cubicBezTo>
                <a:cubicBezTo>
                  <a:pt x="4579153" y="1359516"/>
                  <a:pt x="4581110" y="1353448"/>
                  <a:pt x="4585758" y="1347689"/>
                </a:cubicBezTo>
                <a:close/>
                <a:moveTo>
                  <a:pt x="4679913" y="1282287"/>
                </a:moveTo>
                <a:cubicBezTo>
                  <a:pt x="4679820" y="1281544"/>
                  <a:pt x="4678653" y="1281571"/>
                  <a:pt x="4675983" y="1282807"/>
                </a:cubicBezTo>
                <a:cubicBezTo>
                  <a:pt x="4674457" y="1283512"/>
                  <a:pt x="4672441" y="1284613"/>
                  <a:pt x="4669853" y="1286189"/>
                </a:cubicBezTo>
                <a:cubicBezTo>
                  <a:pt x="4649154" y="1298795"/>
                  <a:pt x="4617102" y="1320282"/>
                  <a:pt x="4596705" y="1338373"/>
                </a:cubicBezTo>
                <a:cubicBezTo>
                  <a:pt x="4620249" y="1328818"/>
                  <a:pt x="4638129" y="1313617"/>
                  <a:pt x="4663248" y="1298014"/>
                </a:cubicBezTo>
                <a:cubicBezTo>
                  <a:pt x="4670782" y="1293687"/>
                  <a:pt x="4680186" y="1284517"/>
                  <a:pt x="4679913" y="1282287"/>
                </a:cubicBezTo>
                <a:close/>
                <a:moveTo>
                  <a:pt x="4839905" y="1238039"/>
                </a:moveTo>
                <a:lnTo>
                  <a:pt x="4835123" y="1240649"/>
                </a:lnTo>
                <a:cubicBezTo>
                  <a:pt x="4793260" y="1263538"/>
                  <a:pt x="4751486" y="1287168"/>
                  <a:pt x="4707001" y="1315304"/>
                </a:cubicBezTo>
                <a:cubicBezTo>
                  <a:pt x="4656382" y="1346528"/>
                  <a:pt x="4620088" y="1374210"/>
                  <a:pt x="4570154" y="1410898"/>
                </a:cubicBezTo>
                <a:cubicBezTo>
                  <a:pt x="4545186" y="1429242"/>
                  <a:pt x="4499520" y="1460192"/>
                  <a:pt x="4472215" y="1484626"/>
                </a:cubicBezTo>
                <a:cubicBezTo>
                  <a:pt x="4469930" y="1484752"/>
                  <a:pt x="4443158" y="1511906"/>
                  <a:pt x="4443310" y="1514648"/>
                </a:cubicBezTo>
                <a:cubicBezTo>
                  <a:pt x="4443463" y="1517390"/>
                  <a:pt x="4457076" y="1507927"/>
                  <a:pt x="4459362" y="1507800"/>
                </a:cubicBezTo>
                <a:cubicBezTo>
                  <a:pt x="4541171" y="1446426"/>
                  <a:pt x="4615820" y="1379946"/>
                  <a:pt x="4700396" y="1327130"/>
                </a:cubicBezTo>
                <a:cubicBezTo>
                  <a:pt x="4738176" y="1302116"/>
                  <a:pt x="4780579" y="1277764"/>
                  <a:pt x="4823612" y="1254466"/>
                </a:cubicBezTo>
                <a:lnTo>
                  <a:pt x="4846294" y="1242619"/>
                </a:lnTo>
                <a:close/>
                <a:moveTo>
                  <a:pt x="4813605" y="1219190"/>
                </a:moveTo>
                <a:lnTo>
                  <a:pt x="4809098" y="1221806"/>
                </a:lnTo>
                <a:cubicBezTo>
                  <a:pt x="4766966" y="1245856"/>
                  <a:pt x="4724570" y="1270323"/>
                  <a:pt x="4682296" y="1296960"/>
                </a:cubicBezTo>
                <a:cubicBezTo>
                  <a:pt x="4604425" y="1346656"/>
                  <a:pt x="4536380" y="1401308"/>
                  <a:pt x="4466227" y="1459286"/>
                </a:cubicBezTo>
                <a:cubicBezTo>
                  <a:pt x="4457007" y="1465298"/>
                  <a:pt x="4445832" y="1477378"/>
                  <a:pt x="4462137" y="1468223"/>
                </a:cubicBezTo>
                <a:cubicBezTo>
                  <a:pt x="4477884" y="1455890"/>
                  <a:pt x="4504984" y="1434678"/>
                  <a:pt x="4516313" y="1425340"/>
                </a:cubicBezTo>
                <a:cubicBezTo>
                  <a:pt x="4578758" y="1376499"/>
                  <a:pt x="4643733" y="1330268"/>
                  <a:pt x="4711190" y="1287452"/>
                </a:cubicBezTo>
                <a:lnTo>
                  <a:pt x="4822181" y="1225337"/>
                </a:lnTo>
                <a:close/>
                <a:moveTo>
                  <a:pt x="4972733" y="1201111"/>
                </a:moveTo>
                <a:cubicBezTo>
                  <a:pt x="4972809" y="1202481"/>
                  <a:pt x="4972182" y="1203204"/>
                  <a:pt x="4971228" y="1203257"/>
                </a:cubicBezTo>
                <a:lnTo>
                  <a:pt x="4970510" y="1202866"/>
                </a:lnTo>
                <a:close/>
                <a:moveTo>
                  <a:pt x="4935691" y="1148038"/>
                </a:moveTo>
                <a:cubicBezTo>
                  <a:pt x="4936529" y="1147647"/>
                  <a:pt x="4937673" y="1147584"/>
                  <a:pt x="4938891" y="1148893"/>
                </a:cubicBezTo>
                <a:cubicBezTo>
                  <a:pt x="4938891" y="1148893"/>
                  <a:pt x="4936758" y="1151760"/>
                  <a:pt x="4934320" y="1149146"/>
                </a:cubicBezTo>
                <a:cubicBezTo>
                  <a:pt x="4934320" y="1149146"/>
                  <a:pt x="4934855" y="1148428"/>
                  <a:pt x="4935691" y="1148038"/>
                </a:cubicBezTo>
                <a:close/>
                <a:moveTo>
                  <a:pt x="4942158" y="1144524"/>
                </a:moveTo>
                <a:lnTo>
                  <a:pt x="4945977" y="1145749"/>
                </a:lnTo>
                <a:cubicBezTo>
                  <a:pt x="4946129" y="1148492"/>
                  <a:pt x="4943843" y="1148618"/>
                  <a:pt x="4938891" y="1148893"/>
                </a:cubicBezTo>
                <a:lnTo>
                  <a:pt x="4941235" y="1144598"/>
                </a:lnTo>
                <a:lnTo>
                  <a:pt x="4941237" y="1145137"/>
                </a:lnTo>
                <a:close/>
                <a:moveTo>
                  <a:pt x="4958756" y="1095339"/>
                </a:moveTo>
                <a:cubicBezTo>
                  <a:pt x="4960434" y="1095440"/>
                  <a:pt x="4960360" y="1096705"/>
                  <a:pt x="4957566" y="1099724"/>
                </a:cubicBezTo>
                <a:cubicBezTo>
                  <a:pt x="4951889" y="1104165"/>
                  <a:pt x="4941457" y="1108983"/>
                  <a:pt x="4931893" y="1113065"/>
                </a:cubicBezTo>
                <a:lnTo>
                  <a:pt x="4928031" y="1114679"/>
                </a:lnTo>
                <a:lnTo>
                  <a:pt x="4936278" y="1106976"/>
                </a:lnTo>
                <a:lnTo>
                  <a:pt x="4942369" y="1101094"/>
                </a:lnTo>
                <a:lnTo>
                  <a:pt x="4949443" y="1097939"/>
                </a:lnTo>
                <a:cubicBezTo>
                  <a:pt x="4953651" y="1096302"/>
                  <a:pt x="4957079" y="1095239"/>
                  <a:pt x="4958756" y="1095339"/>
                </a:cubicBezTo>
                <a:close/>
                <a:moveTo>
                  <a:pt x="4879452" y="1076933"/>
                </a:moveTo>
                <a:cubicBezTo>
                  <a:pt x="4880031" y="1076282"/>
                  <a:pt x="4881663" y="1076644"/>
                  <a:pt x="4885362" y="1078899"/>
                </a:cubicBezTo>
                <a:cubicBezTo>
                  <a:pt x="4885362" y="1078899"/>
                  <a:pt x="4882821" y="1079883"/>
                  <a:pt x="4879855" y="1081031"/>
                </a:cubicBezTo>
                <a:cubicBezTo>
                  <a:pt x="4879346" y="1079243"/>
                  <a:pt x="4878873" y="1077583"/>
                  <a:pt x="4879452" y="1076933"/>
                </a:cubicBezTo>
                <a:close/>
                <a:moveTo>
                  <a:pt x="4966119" y="1065199"/>
                </a:moveTo>
                <a:cubicBezTo>
                  <a:pt x="4966973" y="1065719"/>
                  <a:pt x="4966199" y="1067544"/>
                  <a:pt x="4964447" y="1070085"/>
                </a:cubicBezTo>
                <a:lnTo>
                  <a:pt x="4958198" y="1077688"/>
                </a:lnTo>
                <a:lnTo>
                  <a:pt x="4921682" y="1096902"/>
                </a:lnTo>
                <a:lnTo>
                  <a:pt x="4922316" y="1096355"/>
                </a:lnTo>
                <a:cubicBezTo>
                  <a:pt x="4927588" y="1091334"/>
                  <a:pt x="4947352" y="1074953"/>
                  <a:pt x="4958582" y="1068100"/>
                </a:cubicBezTo>
                <a:cubicBezTo>
                  <a:pt x="4960455" y="1066959"/>
                  <a:pt x="4962091" y="1066082"/>
                  <a:pt x="4963381" y="1065566"/>
                </a:cubicBezTo>
                <a:cubicBezTo>
                  <a:pt x="4964674" y="1065050"/>
                  <a:pt x="4965621" y="1064895"/>
                  <a:pt x="4966119" y="1065199"/>
                </a:cubicBezTo>
                <a:close/>
                <a:moveTo>
                  <a:pt x="1072844" y="1016455"/>
                </a:moveTo>
                <a:cubicBezTo>
                  <a:pt x="1072844" y="1016455"/>
                  <a:pt x="1092432" y="1017097"/>
                  <a:pt x="1072844" y="1016455"/>
                </a:cubicBezTo>
                <a:close/>
                <a:moveTo>
                  <a:pt x="4728424" y="1014958"/>
                </a:moveTo>
                <a:cubicBezTo>
                  <a:pt x="4727307" y="1015213"/>
                  <a:pt x="4725916" y="1015774"/>
                  <a:pt x="4724677" y="1016472"/>
                </a:cubicBezTo>
                <a:cubicBezTo>
                  <a:pt x="4723439" y="1017169"/>
                  <a:pt x="4722355" y="1018003"/>
                  <a:pt x="4721854" y="1018803"/>
                </a:cubicBezTo>
                <a:cubicBezTo>
                  <a:pt x="4721184" y="1019872"/>
                  <a:pt x="4721550" y="1020883"/>
                  <a:pt x="4723969" y="1021438"/>
                </a:cubicBezTo>
                <a:cubicBezTo>
                  <a:pt x="4726254" y="1021311"/>
                  <a:pt x="4726103" y="1018568"/>
                  <a:pt x="4728389" y="1018442"/>
                </a:cubicBezTo>
                <a:cubicBezTo>
                  <a:pt x="4731788" y="1015160"/>
                  <a:pt x="4730656" y="1014448"/>
                  <a:pt x="4728424" y="1014958"/>
                </a:cubicBezTo>
                <a:close/>
                <a:moveTo>
                  <a:pt x="4750070" y="962228"/>
                </a:moveTo>
                <a:cubicBezTo>
                  <a:pt x="4750070" y="962228"/>
                  <a:pt x="4750102" y="963731"/>
                  <a:pt x="4750129" y="965048"/>
                </a:cubicBezTo>
                <a:lnTo>
                  <a:pt x="4750134" y="965258"/>
                </a:lnTo>
                <a:lnTo>
                  <a:pt x="4750163" y="966668"/>
                </a:lnTo>
                <a:cubicBezTo>
                  <a:pt x="4750172" y="967021"/>
                  <a:pt x="4750173" y="967115"/>
                  <a:pt x="4750165" y="966739"/>
                </a:cubicBezTo>
                <a:lnTo>
                  <a:pt x="4750134" y="965258"/>
                </a:lnTo>
                <a:close/>
                <a:moveTo>
                  <a:pt x="797757" y="960713"/>
                </a:moveTo>
                <a:cubicBezTo>
                  <a:pt x="797757" y="960713"/>
                  <a:pt x="798172" y="962193"/>
                  <a:pt x="798690" y="964043"/>
                </a:cubicBezTo>
                <a:lnTo>
                  <a:pt x="798912" y="964835"/>
                </a:lnTo>
                <a:lnTo>
                  <a:pt x="800244" y="969593"/>
                </a:lnTo>
                <a:cubicBezTo>
                  <a:pt x="800659" y="971073"/>
                  <a:pt x="800866" y="971813"/>
                  <a:pt x="800555" y="970703"/>
                </a:cubicBezTo>
                <a:lnTo>
                  <a:pt x="798912" y="964835"/>
                </a:lnTo>
                <a:close/>
                <a:moveTo>
                  <a:pt x="269318" y="948023"/>
                </a:moveTo>
                <a:cubicBezTo>
                  <a:pt x="278925" y="949498"/>
                  <a:pt x="295487" y="965544"/>
                  <a:pt x="289350" y="976458"/>
                </a:cubicBezTo>
                <a:cubicBezTo>
                  <a:pt x="289350" y="976458"/>
                  <a:pt x="266311" y="963501"/>
                  <a:pt x="263128" y="952136"/>
                </a:cubicBezTo>
                <a:cubicBezTo>
                  <a:pt x="263688" y="948658"/>
                  <a:pt x="266116" y="947530"/>
                  <a:pt x="269318" y="948023"/>
                </a:cubicBezTo>
                <a:close/>
                <a:moveTo>
                  <a:pt x="4984112" y="936464"/>
                </a:moveTo>
                <a:cubicBezTo>
                  <a:pt x="4980653" y="942431"/>
                  <a:pt x="4956208" y="964351"/>
                  <a:pt x="4953051" y="968127"/>
                </a:cubicBezTo>
                <a:cubicBezTo>
                  <a:pt x="4943172" y="977203"/>
                  <a:pt x="4935556" y="984517"/>
                  <a:pt x="4929004" y="991035"/>
                </a:cubicBezTo>
                <a:lnTo>
                  <a:pt x="4925631" y="994503"/>
                </a:lnTo>
                <a:lnTo>
                  <a:pt x="4893383" y="1011929"/>
                </a:lnTo>
                <a:lnTo>
                  <a:pt x="4928535" y="984435"/>
                </a:lnTo>
                <a:cubicBezTo>
                  <a:pt x="4935506" y="979181"/>
                  <a:pt x="4952087" y="960308"/>
                  <a:pt x="4966187" y="947345"/>
                </a:cubicBezTo>
                <a:lnTo>
                  <a:pt x="4978472" y="937506"/>
                </a:lnTo>
                <a:lnTo>
                  <a:pt x="4980277" y="936923"/>
                </a:lnTo>
                <a:close/>
                <a:moveTo>
                  <a:pt x="4840319" y="930665"/>
                </a:moveTo>
                <a:cubicBezTo>
                  <a:pt x="4841590" y="930173"/>
                  <a:pt x="4840984" y="931968"/>
                  <a:pt x="4839300" y="934899"/>
                </a:cubicBezTo>
                <a:lnTo>
                  <a:pt x="4838018" y="936786"/>
                </a:lnTo>
                <a:lnTo>
                  <a:pt x="4795724" y="961294"/>
                </a:lnTo>
                <a:lnTo>
                  <a:pt x="4799672" y="957833"/>
                </a:lnTo>
                <a:cubicBezTo>
                  <a:pt x="4812544" y="946675"/>
                  <a:pt x="4825706" y="936327"/>
                  <a:pt x="4840319" y="930665"/>
                </a:cubicBezTo>
                <a:close/>
                <a:moveTo>
                  <a:pt x="4982578" y="837504"/>
                </a:moveTo>
                <a:lnTo>
                  <a:pt x="4975006" y="844789"/>
                </a:lnTo>
                <a:lnTo>
                  <a:pt x="4924194" y="890766"/>
                </a:lnTo>
                <a:lnTo>
                  <a:pt x="4900497" y="901498"/>
                </a:lnTo>
                <a:lnTo>
                  <a:pt x="4869984" y="918345"/>
                </a:lnTo>
                <a:lnTo>
                  <a:pt x="4880507" y="908285"/>
                </a:lnTo>
                <a:cubicBezTo>
                  <a:pt x="4898822" y="895799"/>
                  <a:pt x="4916917" y="882546"/>
                  <a:pt x="4935002" y="868020"/>
                </a:cubicBezTo>
                <a:lnTo>
                  <a:pt x="4959951" y="846067"/>
                </a:lnTo>
                <a:lnTo>
                  <a:pt x="4959861" y="846868"/>
                </a:lnTo>
                <a:cubicBezTo>
                  <a:pt x="4962132" y="846255"/>
                  <a:pt x="4967200" y="844198"/>
                  <a:pt x="4976432" y="840133"/>
                </a:cubicBezTo>
                <a:close/>
                <a:moveTo>
                  <a:pt x="4768166" y="811093"/>
                </a:moveTo>
                <a:cubicBezTo>
                  <a:pt x="4765519" y="812119"/>
                  <a:pt x="4764196" y="812632"/>
                  <a:pt x="4763698" y="812823"/>
                </a:cubicBezTo>
                <a:cubicBezTo>
                  <a:pt x="4762209" y="813401"/>
                  <a:pt x="4768166" y="811093"/>
                  <a:pt x="4768166" y="811093"/>
                </a:cubicBezTo>
                <a:close/>
                <a:moveTo>
                  <a:pt x="4706115" y="771358"/>
                </a:moveTo>
                <a:cubicBezTo>
                  <a:pt x="4706191" y="772729"/>
                  <a:pt x="4705563" y="773451"/>
                  <a:pt x="4704611" y="773504"/>
                </a:cubicBezTo>
                <a:lnTo>
                  <a:pt x="4703892" y="773114"/>
                </a:lnTo>
                <a:close/>
                <a:moveTo>
                  <a:pt x="5053399" y="767758"/>
                </a:moveTo>
                <a:lnTo>
                  <a:pt x="5034227" y="787808"/>
                </a:lnTo>
                <a:lnTo>
                  <a:pt x="5015140" y="806174"/>
                </a:lnTo>
                <a:lnTo>
                  <a:pt x="5003053" y="810239"/>
                </a:lnTo>
                <a:lnTo>
                  <a:pt x="4997760" y="812454"/>
                </a:lnTo>
                <a:lnTo>
                  <a:pt x="5039858" y="773680"/>
                </a:lnTo>
                <a:lnTo>
                  <a:pt x="5045953" y="770730"/>
                </a:lnTo>
                <a:close/>
                <a:moveTo>
                  <a:pt x="443692" y="761609"/>
                </a:moveTo>
                <a:cubicBezTo>
                  <a:pt x="452446" y="773714"/>
                  <a:pt x="459773" y="782770"/>
                  <a:pt x="451042" y="773484"/>
                </a:cubicBezTo>
                <a:lnTo>
                  <a:pt x="448132" y="770308"/>
                </a:lnTo>
                <a:close/>
                <a:moveTo>
                  <a:pt x="4733041" y="746946"/>
                </a:moveTo>
                <a:lnTo>
                  <a:pt x="4729239" y="749365"/>
                </a:lnTo>
                <a:lnTo>
                  <a:pt x="4716191" y="759512"/>
                </a:lnTo>
                <a:lnTo>
                  <a:pt x="4724947" y="753447"/>
                </a:lnTo>
                <a:cubicBezTo>
                  <a:pt x="4728457" y="750867"/>
                  <a:pt x="4731408" y="748527"/>
                  <a:pt x="4733041" y="746946"/>
                </a:cubicBezTo>
                <a:close/>
                <a:moveTo>
                  <a:pt x="4900171" y="746489"/>
                </a:moveTo>
                <a:cubicBezTo>
                  <a:pt x="4902919" y="746980"/>
                  <a:pt x="4899753" y="754789"/>
                  <a:pt x="4885472" y="762238"/>
                </a:cubicBezTo>
                <a:cubicBezTo>
                  <a:pt x="4889385" y="755332"/>
                  <a:pt x="4892927" y="751052"/>
                  <a:pt x="4895645" y="748722"/>
                </a:cubicBezTo>
                <a:cubicBezTo>
                  <a:pt x="4897682" y="746974"/>
                  <a:pt x="4899256" y="746325"/>
                  <a:pt x="4900171" y="746489"/>
                </a:cubicBezTo>
                <a:close/>
                <a:moveTo>
                  <a:pt x="1297540" y="731845"/>
                </a:moveTo>
                <a:cubicBezTo>
                  <a:pt x="1297540" y="731845"/>
                  <a:pt x="1299134" y="737528"/>
                  <a:pt x="1300989" y="744158"/>
                </a:cubicBezTo>
                <a:cubicBezTo>
                  <a:pt x="1294360" y="746015"/>
                  <a:pt x="1288676" y="747608"/>
                  <a:pt x="1297540" y="731845"/>
                </a:cubicBezTo>
                <a:close/>
                <a:moveTo>
                  <a:pt x="4552362" y="721560"/>
                </a:moveTo>
                <a:lnTo>
                  <a:pt x="4552374" y="723112"/>
                </a:lnTo>
                <a:cubicBezTo>
                  <a:pt x="4552378" y="723469"/>
                  <a:pt x="4552377" y="723380"/>
                  <a:pt x="4552374" y="723045"/>
                </a:cubicBezTo>
                <a:lnTo>
                  <a:pt x="4552363" y="721560"/>
                </a:lnTo>
                <a:close/>
                <a:moveTo>
                  <a:pt x="4251625" y="710146"/>
                </a:moveTo>
                <a:cubicBezTo>
                  <a:pt x="4251256" y="710081"/>
                  <a:pt x="4250968" y="710268"/>
                  <a:pt x="4250678" y="710629"/>
                </a:cubicBezTo>
                <a:lnTo>
                  <a:pt x="4249707" y="712057"/>
                </a:lnTo>
                <a:lnTo>
                  <a:pt x="4250329" y="712895"/>
                </a:lnTo>
                <a:lnTo>
                  <a:pt x="4253050" y="711185"/>
                </a:lnTo>
                <a:cubicBezTo>
                  <a:pt x="4252440" y="710530"/>
                  <a:pt x="4251993" y="710212"/>
                  <a:pt x="4251625" y="710146"/>
                </a:cubicBezTo>
                <a:close/>
                <a:moveTo>
                  <a:pt x="4618873" y="707417"/>
                </a:moveTo>
                <a:lnTo>
                  <a:pt x="4602856" y="716793"/>
                </a:lnTo>
                <a:lnTo>
                  <a:pt x="4594320" y="725993"/>
                </a:lnTo>
                <a:cubicBezTo>
                  <a:pt x="4591825" y="729051"/>
                  <a:pt x="4590392" y="731450"/>
                  <a:pt x="4591388" y="732057"/>
                </a:cubicBezTo>
                <a:cubicBezTo>
                  <a:pt x="4595140" y="736561"/>
                  <a:pt x="4613539" y="714105"/>
                  <a:pt x="4618079" y="708420"/>
                </a:cubicBezTo>
                <a:close/>
                <a:moveTo>
                  <a:pt x="4250860" y="698210"/>
                </a:moveTo>
                <a:lnTo>
                  <a:pt x="4242794" y="702738"/>
                </a:lnTo>
                <a:lnTo>
                  <a:pt x="4243970" y="704323"/>
                </a:lnTo>
                <a:lnTo>
                  <a:pt x="4250552" y="698646"/>
                </a:lnTo>
                <a:close/>
                <a:moveTo>
                  <a:pt x="4283997" y="673883"/>
                </a:moveTo>
                <a:lnTo>
                  <a:pt x="4271075" y="683226"/>
                </a:lnTo>
                <a:lnTo>
                  <a:pt x="4260740" y="690726"/>
                </a:lnTo>
                <a:lnTo>
                  <a:pt x="4261637" y="693748"/>
                </a:lnTo>
                <a:cubicBezTo>
                  <a:pt x="4263636" y="693637"/>
                  <a:pt x="4281251" y="679676"/>
                  <a:pt x="4283974" y="674129"/>
                </a:cubicBezTo>
                <a:close/>
                <a:moveTo>
                  <a:pt x="4283802" y="672344"/>
                </a:moveTo>
                <a:lnTo>
                  <a:pt x="4282061" y="672411"/>
                </a:lnTo>
                <a:cubicBezTo>
                  <a:pt x="4281066" y="672759"/>
                  <a:pt x="4279805" y="673402"/>
                  <a:pt x="4278396" y="674254"/>
                </a:cubicBezTo>
                <a:cubicBezTo>
                  <a:pt x="4276282" y="675532"/>
                  <a:pt x="4273830" y="677279"/>
                  <a:pt x="4271430" y="679208"/>
                </a:cubicBezTo>
                <a:lnTo>
                  <a:pt x="4271224" y="679395"/>
                </a:lnTo>
                <a:close/>
                <a:moveTo>
                  <a:pt x="4314382" y="667849"/>
                </a:moveTo>
                <a:cubicBezTo>
                  <a:pt x="4314125" y="667477"/>
                  <a:pt x="4312441" y="668311"/>
                  <a:pt x="4310170" y="669799"/>
                </a:cubicBezTo>
                <a:cubicBezTo>
                  <a:pt x="4303360" y="674261"/>
                  <a:pt x="4291292" y="684599"/>
                  <a:pt x="4296734" y="685844"/>
                </a:cubicBezTo>
                <a:cubicBezTo>
                  <a:pt x="4299019" y="685718"/>
                  <a:pt x="4305801" y="677092"/>
                  <a:pt x="4305801" y="677092"/>
                </a:cubicBezTo>
                <a:cubicBezTo>
                  <a:pt x="4312532" y="670989"/>
                  <a:pt x="4314726" y="668346"/>
                  <a:pt x="4314382" y="667849"/>
                </a:cubicBezTo>
                <a:close/>
                <a:moveTo>
                  <a:pt x="691274" y="662634"/>
                </a:moveTo>
                <a:cubicBezTo>
                  <a:pt x="694666" y="660152"/>
                  <a:pt x="706981" y="669471"/>
                  <a:pt x="718047" y="698038"/>
                </a:cubicBezTo>
                <a:cubicBezTo>
                  <a:pt x="693418" y="679400"/>
                  <a:pt x="687884" y="665116"/>
                  <a:pt x="691274" y="662634"/>
                </a:cubicBezTo>
                <a:close/>
                <a:moveTo>
                  <a:pt x="4486830" y="655788"/>
                </a:moveTo>
                <a:lnTo>
                  <a:pt x="4486416" y="655972"/>
                </a:lnTo>
                <a:cubicBezTo>
                  <a:pt x="4481667" y="658183"/>
                  <a:pt x="4477137" y="660468"/>
                  <a:pt x="4473814" y="662571"/>
                </a:cubicBezTo>
                <a:lnTo>
                  <a:pt x="4471731" y="664145"/>
                </a:lnTo>
                <a:close/>
                <a:moveTo>
                  <a:pt x="4681719" y="653124"/>
                </a:moveTo>
                <a:lnTo>
                  <a:pt x="4677237" y="655482"/>
                </a:lnTo>
                <a:lnTo>
                  <a:pt x="4671133" y="661761"/>
                </a:lnTo>
                <a:cubicBezTo>
                  <a:pt x="4665448" y="667084"/>
                  <a:pt x="4658552" y="672699"/>
                  <a:pt x="4651231" y="678373"/>
                </a:cubicBezTo>
                <a:lnTo>
                  <a:pt x="4634792" y="691019"/>
                </a:lnTo>
                <a:lnTo>
                  <a:pt x="4643767" y="686419"/>
                </a:lnTo>
                <a:lnTo>
                  <a:pt x="4664519" y="668260"/>
                </a:lnTo>
                <a:close/>
                <a:moveTo>
                  <a:pt x="448645" y="640705"/>
                </a:moveTo>
                <a:lnTo>
                  <a:pt x="449780" y="644757"/>
                </a:lnTo>
                <a:lnTo>
                  <a:pt x="451133" y="649585"/>
                </a:lnTo>
                <a:cubicBezTo>
                  <a:pt x="451547" y="651065"/>
                  <a:pt x="451754" y="651805"/>
                  <a:pt x="451443" y="650695"/>
                </a:cubicBezTo>
                <a:lnTo>
                  <a:pt x="449780" y="644757"/>
                </a:lnTo>
                <a:lnTo>
                  <a:pt x="449578" y="644035"/>
                </a:lnTo>
                <a:cubicBezTo>
                  <a:pt x="449060" y="642185"/>
                  <a:pt x="448645" y="640705"/>
                  <a:pt x="448645" y="640705"/>
                </a:cubicBezTo>
                <a:close/>
                <a:moveTo>
                  <a:pt x="3366962" y="637809"/>
                </a:moveTo>
                <a:lnTo>
                  <a:pt x="3369957" y="643603"/>
                </a:lnTo>
                <a:cubicBezTo>
                  <a:pt x="3368701" y="645048"/>
                  <a:pt x="3367418" y="644317"/>
                  <a:pt x="3366717" y="642866"/>
                </a:cubicBezTo>
                <a:cubicBezTo>
                  <a:pt x="3366016" y="641415"/>
                  <a:pt x="3365895" y="639244"/>
                  <a:pt x="3366962" y="637809"/>
                </a:cubicBezTo>
                <a:close/>
                <a:moveTo>
                  <a:pt x="4366582" y="622384"/>
                </a:moveTo>
                <a:cubicBezTo>
                  <a:pt x="4345732" y="632247"/>
                  <a:pt x="4318175" y="645234"/>
                  <a:pt x="4295494" y="663452"/>
                </a:cubicBezTo>
                <a:cubicBezTo>
                  <a:pt x="4295494" y="663452"/>
                  <a:pt x="4293761" y="664923"/>
                  <a:pt x="4292045" y="666736"/>
                </a:cubicBezTo>
                <a:lnTo>
                  <a:pt x="4290533" y="668571"/>
                </a:lnTo>
                <a:lnTo>
                  <a:pt x="4290970" y="668327"/>
                </a:lnTo>
                <a:lnTo>
                  <a:pt x="4290172" y="669008"/>
                </a:lnTo>
                <a:lnTo>
                  <a:pt x="4289708" y="669574"/>
                </a:lnTo>
                <a:cubicBezTo>
                  <a:pt x="4289078" y="670510"/>
                  <a:pt x="4288673" y="671393"/>
                  <a:pt x="4288712" y="672078"/>
                </a:cubicBezTo>
                <a:cubicBezTo>
                  <a:pt x="4296279" y="677619"/>
                  <a:pt x="4323050" y="650464"/>
                  <a:pt x="4327469" y="647470"/>
                </a:cubicBezTo>
                <a:cubicBezTo>
                  <a:pt x="4345883" y="634990"/>
                  <a:pt x="4357692" y="634336"/>
                  <a:pt x="4366582" y="622384"/>
                </a:cubicBezTo>
                <a:close/>
                <a:moveTo>
                  <a:pt x="436328" y="618617"/>
                </a:moveTo>
                <a:cubicBezTo>
                  <a:pt x="418330" y="623659"/>
                  <a:pt x="436328" y="618617"/>
                  <a:pt x="436328" y="618617"/>
                </a:cubicBezTo>
                <a:cubicBezTo>
                  <a:pt x="454971" y="619524"/>
                  <a:pt x="436328" y="618617"/>
                  <a:pt x="436328" y="618617"/>
                </a:cubicBezTo>
                <a:close/>
                <a:moveTo>
                  <a:pt x="4904441" y="614170"/>
                </a:moveTo>
                <a:cubicBezTo>
                  <a:pt x="4901793" y="615196"/>
                  <a:pt x="4900470" y="615709"/>
                  <a:pt x="4899973" y="615900"/>
                </a:cubicBezTo>
                <a:cubicBezTo>
                  <a:pt x="4898484" y="616478"/>
                  <a:pt x="4904441" y="614170"/>
                  <a:pt x="4904441" y="614170"/>
                </a:cubicBezTo>
                <a:close/>
                <a:moveTo>
                  <a:pt x="4849350" y="613953"/>
                </a:moveTo>
                <a:cubicBezTo>
                  <a:pt x="4845835" y="617300"/>
                  <a:pt x="4842920" y="620274"/>
                  <a:pt x="4842550" y="620418"/>
                </a:cubicBezTo>
                <a:cubicBezTo>
                  <a:pt x="4842364" y="620489"/>
                  <a:pt x="4842816" y="619853"/>
                  <a:pt x="4844145" y="618203"/>
                </a:cubicBezTo>
                <a:lnTo>
                  <a:pt x="4845513" y="616552"/>
                </a:lnTo>
                <a:close/>
                <a:moveTo>
                  <a:pt x="4387282" y="609776"/>
                </a:moveTo>
                <a:cubicBezTo>
                  <a:pt x="4386139" y="609839"/>
                  <a:pt x="4385650" y="611356"/>
                  <a:pt x="4385732" y="612842"/>
                </a:cubicBezTo>
                <a:cubicBezTo>
                  <a:pt x="4385816" y="614327"/>
                  <a:pt x="4386468" y="615780"/>
                  <a:pt x="4387611" y="615717"/>
                </a:cubicBezTo>
                <a:cubicBezTo>
                  <a:pt x="4387611" y="615717"/>
                  <a:pt x="4389416" y="606907"/>
                  <a:pt x="4387282" y="609776"/>
                </a:cubicBezTo>
                <a:close/>
                <a:moveTo>
                  <a:pt x="4914157" y="607000"/>
                </a:moveTo>
                <a:cubicBezTo>
                  <a:pt x="4914157" y="607000"/>
                  <a:pt x="4914201" y="612729"/>
                  <a:pt x="4914191" y="611296"/>
                </a:cubicBezTo>
                <a:cubicBezTo>
                  <a:pt x="4914186" y="610820"/>
                  <a:pt x="4914177" y="609546"/>
                  <a:pt x="4914157" y="607000"/>
                </a:cubicBezTo>
                <a:close/>
                <a:moveTo>
                  <a:pt x="4617160" y="590026"/>
                </a:moveTo>
                <a:cubicBezTo>
                  <a:pt x="4615503" y="592868"/>
                  <a:pt x="4614673" y="594289"/>
                  <a:pt x="4614363" y="594822"/>
                </a:cubicBezTo>
                <a:cubicBezTo>
                  <a:pt x="4613431" y="596420"/>
                  <a:pt x="4617160" y="590026"/>
                  <a:pt x="4617160" y="590026"/>
                </a:cubicBezTo>
                <a:close/>
                <a:moveTo>
                  <a:pt x="4461760" y="587577"/>
                </a:moveTo>
                <a:lnTo>
                  <a:pt x="4455396" y="590693"/>
                </a:lnTo>
                <a:lnTo>
                  <a:pt x="4457350" y="591685"/>
                </a:lnTo>
                <a:cubicBezTo>
                  <a:pt x="4459638" y="591559"/>
                  <a:pt x="4459485" y="588816"/>
                  <a:pt x="4461771" y="588689"/>
                </a:cubicBezTo>
                <a:lnTo>
                  <a:pt x="4462458" y="587669"/>
                </a:lnTo>
                <a:close/>
                <a:moveTo>
                  <a:pt x="4592910" y="579907"/>
                </a:moveTo>
                <a:cubicBezTo>
                  <a:pt x="4590929" y="585519"/>
                  <a:pt x="4588262" y="585667"/>
                  <a:pt x="4581404" y="586047"/>
                </a:cubicBezTo>
                <a:cubicBezTo>
                  <a:pt x="4582471" y="584612"/>
                  <a:pt x="4584109" y="583146"/>
                  <a:pt x="4586100" y="582004"/>
                </a:cubicBezTo>
                <a:cubicBezTo>
                  <a:pt x="4588091" y="580862"/>
                  <a:pt x="4590433" y="580044"/>
                  <a:pt x="4592910" y="579907"/>
                </a:cubicBezTo>
                <a:close/>
                <a:moveTo>
                  <a:pt x="4665415" y="564432"/>
                </a:moveTo>
                <a:cubicBezTo>
                  <a:pt x="4665415" y="564432"/>
                  <a:pt x="4660793" y="570648"/>
                  <a:pt x="4656221" y="570901"/>
                </a:cubicBezTo>
                <a:cubicBezTo>
                  <a:pt x="4654412" y="571002"/>
                  <a:pt x="4653930" y="570484"/>
                  <a:pt x="4654262" y="569691"/>
                </a:cubicBezTo>
                <a:cubicBezTo>
                  <a:pt x="4654761" y="568504"/>
                  <a:pt x="4657092" y="566698"/>
                  <a:pt x="4659527" y="565435"/>
                </a:cubicBezTo>
                <a:cubicBezTo>
                  <a:pt x="4661963" y="564173"/>
                  <a:pt x="4664502" y="563451"/>
                  <a:pt x="4665415" y="564432"/>
                </a:cubicBezTo>
                <a:close/>
                <a:moveTo>
                  <a:pt x="4561682" y="533504"/>
                </a:moveTo>
                <a:cubicBezTo>
                  <a:pt x="4561682" y="533504"/>
                  <a:pt x="4552724" y="538641"/>
                  <a:pt x="4551139" y="541050"/>
                </a:cubicBezTo>
                <a:cubicBezTo>
                  <a:pt x="4550609" y="541852"/>
                  <a:pt x="4550900" y="542353"/>
                  <a:pt x="4552615" y="542258"/>
                </a:cubicBezTo>
                <a:lnTo>
                  <a:pt x="4558056" y="540812"/>
                </a:lnTo>
                <a:lnTo>
                  <a:pt x="4559402" y="540106"/>
                </a:lnTo>
                <a:lnTo>
                  <a:pt x="4562576" y="537580"/>
                </a:lnTo>
                <a:cubicBezTo>
                  <a:pt x="4564273" y="535424"/>
                  <a:pt x="4564159" y="533367"/>
                  <a:pt x="4561682" y="533504"/>
                </a:cubicBezTo>
                <a:close/>
                <a:moveTo>
                  <a:pt x="4483452" y="532475"/>
                </a:moveTo>
                <a:lnTo>
                  <a:pt x="4483537" y="536487"/>
                </a:lnTo>
                <a:lnTo>
                  <a:pt x="4483547" y="536986"/>
                </a:lnTo>
                <a:cubicBezTo>
                  <a:pt x="4483555" y="537362"/>
                  <a:pt x="4483553" y="537268"/>
                  <a:pt x="4483546" y="536916"/>
                </a:cubicBezTo>
                <a:lnTo>
                  <a:pt x="4483537" y="536487"/>
                </a:lnTo>
                <a:lnTo>
                  <a:pt x="4483512" y="535295"/>
                </a:lnTo>
                <a:cubicBezTo>
                  <a:pt x="4483484" y="533979"/>
                  <a:pt x="4483452" y="532475"/>
                  <a:pt x="4483452" y="532475"/>
                </a:cubicBezTo>
                <a:close/>
                <a:moveTo>
                  <a:pt x="4573702" y="500913"/>
                </a:moveTo>
                <a:cubicBezTo>
                  <a:pt x="4574972" y="500421"/>
                  <a:pt x="4574367" y="502215"/>
                  <a:pt x="4572681" y="505146"/>
                </a:cubicBezTo>
                <a:lnTo>
                  <a:pt x="4571402" y="507034"/>
                </a:lnTo>
                <a:lnTo>
                  <a:pt x="4529107" y="531541"/>
                </a:lnTo>
                <a:lnTo>
                  <a:pt x="4533054" y="528080"/>
                </a:lnTo>
                <a:cubicBezTo>
                  <a:pt x="4545926" y="516922"/>
                  <a:pt x="4559088" y="506574"/>
                  <a:pt x="4573702" y="500913"/>
                </a:cubicBezTo>
                <a:close/>
                <a:moveTo>
                  <a:pt x="4699769" y="460303"/>
                </a:moveTo>
                <a:cubicBezTo>
                  <a:pt x="4695503" y="466041"/>
                  <a:pt x="4688441" y="469640"/>
                  <a:pt x="4681585" y="470020"/>
                </a:cubicBezTo>
                <a:cubicBezTo>
                  <a:pt x="4683706" y="466923"/>
                  <a:pt x="4685910" y="465311"/>
                  <a:pt x="4688754" y="464065"/>
                </a:cubicBezTo>
                <a:cubicBezTo>
                  <a:pt x="4691598" y="462819"/>
                  <a:pt x="4695084" y="461938"/>
                  <a:pt x="4699769" y="460303"/>
                </a:cubicBezTo>
                <a:close/>
                <a:moveTo>
                  <a:pt x="4706855" y="457160"/>
                </a:moveTo>
                <a:cubicBezTo>
                  <a:pt x="4707160" y="462644"/>
                  <a:pt x="4702055" y="460177"/>
                  <a:pt x="4699769" y="460303"/>
                </a:cubicBezTo>
                <a:cubicBezTo>
                  <a:pt x="4699693" y="458932"/>
                  <a:pt x="4700227" y="458215"/>
                  <a:pt x="4701398" y="457806"/>
                </a:cubicBezTo>
                <a:cubicBezTo>
                  <a:pt x="4702570" y="457398"/>
                  <a:pt x="4704379" y="457298"/>
                  <a:pt x="4706855" y="457160"/>
                </a:cubicBezTo>
                <a:close/>
                <a:moveTo>
                  <a:pt x="4713941" y="454018"/>
                </a:moveTo>
                <a:cubicBezTo>
                  <a:pt x="4714246" y="459501"/>
                  <a:pt x="4709141" y="457034"/>
                  <a:pt x="4706855" y="457160"/>
                </a:cubicBezTo>
                <a:cubicBezTo>
                  <a:pt x="4706779" y="455789"/>
                  <a:pt x="4707313" y="455072"/>
                  <a:pt x="4708484" y="454664"/>
                </a:cubicBezTo>
                <a:cubicBezTo>
                  <a:pt x="4709656" y="454255"/>
                  <a:pt x="4711465" y="454155"/>
                  <a:pt x="4713941" y="454018"/>
                </a:cubicBezTo>
                <a:close/>
                <a:moveTo>
                  <a:pt x="4806841" y="434203"/>
                </a:moveTo>
                <a:lnTo>
                  <a:pt x="4797587" y="439250"/>
                </a:lnTo>
                <a:lnTo>
                  <a:pt x="4799198" y="437709"/>
                </a:lnTo>
                <a:close/>
                <a:moveTo>
                  <a:pt x="4715961" y="407752"/>
                </a:moveTo>
                <a:lnTo>
                  <a:pt x="4708388" y="415037"/>
                </a:lnTo>
                <a:lnTo>
                  <a:pt x="4657577" y="461013"/>
                </a:lnTo>
                <a:lnTo>
                  <a:pt x="4633879" y="471745"/>
                </a:lnTo>
                <a:lnTo>
                  <a:pt x="4603366" y="488592"/>
                </a:lnTo>
                <a:lnTo>
                  <a:pt x="4613889" y="478532"/>
                </a:lnTo>
                <a:cubicBezTo>
                  <a:pt x="4632203" y="466046"/>
                  <a:pt x="4650299" y="452794"/>
                  <a:pt x="4668385" y="438268"/>
                </a:cubicBezTo>
                <a:lnTo>
                  <a:pt x="4693333" y="416314"/>
                </a:lnTo>
                <a:lnTo>
                  <a:pt x="4693245" y="417115"/>
                </a:lnTo>
                <a:cubicBezTo>
                  <a:pt x="4695514" y="416502"/>
                  <a:pt x="4700582" y="414445"/>
                  <a:pt x="4709815" y="410380"/>
                </a:cubicBezTo>
                <a:close/>
                <a:moveTo>
                  <a:pt x="4501548" y="381339"/>
                </a:moveTo>
                <a:cubicBezTo>
                  <a:pt x="4498901" y="382366"/>
                  <a:pt x="4497577" y="382880"/>
                  <a:pt x="4497081" y="383071"/>
                </a:cubicBezTo>
                <a:cubicBezTo>
                  <a:pt x="4495593" y="383648"/>
                  <a:pt x="4501548" y="381339"/>
                  <a:pt x="4501548" y="381339"/>
                </a:cubicBezTo>
                <a:close/>
                <a:moveTo>
                  <a:pt x="4786781" y="338004"/>
                </a:moveTo>
                <a:lnTo>
                  <a:pt x="4767611" y="358055"/>
                </a:lnTo>
                <a:lnTo>
                  <a:pt x="4748522" y="376421"/>
                </a:lnTo>
                <a:lnTo>
                  <a:pt x="4736434" y="380485"/>
                </a:lnTo>
                <a:lnTo>
                  <a:pt x="4731144" y="382701"/>
                </a:lnTo>
                <a:lnTo>
                  <a:pt x="4773240" y="343928"/>
                </a:lnTo>
                <a:lnTo>
                  <a:pt x="4779334" y="340978"/>
                </a:lnTo>
                <a:close/>
                <a:moveTo>
                  <a:pt x="4633554" y="316736"/>
                </a:moveTo>
                <a:cubicBezTo>
                  <a:pt x="4636301" y="317228"/>
                  <a:pt x="4633135" y="325037"/>
                  <a:pt x="4618854" y="332485"/>
                </a:cubicBezTo>
                <a:cubicBezTo>
                  <a:pt x="4622766" y="325579"/>
                  <a:pt x="4626309" y="321299"/>
                  <a:pt x="4629026" y="318970"/>
                </a:cubicBezTo>
                <a:cubicBezTo>
                  <a:pt x="4631065" y="317222"/>
                  <a:pt x="4632637" y="316572"/>
                  <a:pt x="4633554" y="316736"/>
                </a:cubicBezTo>
                <a:close/>
                <a:moveTo>
                  <a:pt x="3896809" y="289600"/>
                </a:moveTo>
                <a:lnTo>
                  <a:pt x="3817334" y="342961"/>
                </a:lnTo>
                <a:cubicBezTo>
                  <a:pt x="3784852" y="365976"/>
                  <a:pt x="3752998" y="389744"/>
                  <a:pt x="3721776" y="414165"/>
                </a:cubicBezTo>
                <a:cubicBezTo>
                  <a:pt x="3710447" y="423502"/>
                  <a:pt x="3683347" y="444716"/>
                  <a:pt x="3667600" y="457047"/>
                </a:cubicBezTo>
                <a:cubicBezTo>
                  <a:pt x="3651294" y="466202"/>
                  <a:pt x="3662470" y="454122"/>
                  <a:pt x="3671691" y="448110"/>
                </a:cubicBezTo>
                <a:lnTo>
                  <a:pt x="3767787" y="371089"/>
                </a:lnTo>
                <a:close/>
                <a:moveTo>
                  <a:pt x="4285629" y="284551"/>
                </a:moveTo>
                <a:cubicBezTo>
                  <a:pt x="4285597" y="283048"/>
                  <a:pt x="4285724" y="289063"/>
                  <a:pt x="4285724" y="289063"/>
                </a:cubicBezTo>
                <a:cubicBezTo>
                  <a:pt x="4285724" y="289063"/>
                  <a:pt x="4285768" y="294790"/>
                  <a:pt x="4285758" y="293359"/>
                </a:cubicBezTo>
                <a:cubicBezTo>
                  <a:pt x="4285753" y="292881"/>
                  <a:pt x="4285743" y="291609"/>
                  <a:pt x="4285724" y="289063"/>
                </a:cubicBezTo>
                <a:cubicBezTo>
                  <a:pt x="4285668" y="286389"/>
                  <a:pt x="4285640" y="285052"/>
                  <a:pt x="4285629" y="284551"/>
                </a:cubicBezTo>
                <a:close/>
                <a:moveTo>
                  <a:pt x="4637822" y="184416"/>
                </a:moveTo>
                <a:cubicBezTo>
                  <a:pt x="4635175" y="185442"/>
                  <a:pt x="4633851" y="185955"/>
                  <a:pt x="4633355" y="186147"/>
                </a:cubicBezTo>
                <a:cubicBezTo>
                  <a:pt x="4631867" y="186724"/>
                  <a:pt x="4637822" y="184416"/>
                  <a:pt x="4637822" y="184416"/>
                </a:cubicBezTo>
                <a:close/>
                <a:moveTo>
                  <a:pt x="4582733" y="184199"/>
                </a:moveTo>
                <a:cubicBezTo>
                  <a:pt x="4579218" y="187547"/>
                  <a:pt x="4576302" y="190521"/>
                  <a:pt x="4575932" y="190664"/>
                </a:cubicBezTo>
                <a:cubicBezTo>
                  <a:pt x="4575746" y="190736"/>
                  <a:pt x="4576197" y="190101"/>
                  <a:pt x="4577528" y="188451"/>
                </a:cubicBezTo>
                <a:lnTo>
                  <a:pt x="4578896" y="186800"/>
                </a:lnTo>
                <a:close/>
                <a:moveTo>
                  <a:pt x="4647540" y="177248"/>
                </a:moveTo>
                <a:cubicBezTo>
                  <a:pt x="4647559" y="179793"/>
                  <a:pt x="4647568" y="181066"/>
                  <a:pt x="4647572" y="181544"/>
                </a:cubicBezTo>
                <a:cubicBezTo>
                  <a:pt x="4647583" y="182976"/>
                  <a:pt x="4647540" y="177248"/>
                  <a:pt x="4647540" y="177248"/>
                </a:cubicBezTo>
                <a:close/>
                <a:moveTo>
                  <a:pt x="4205120" y="165523"/>
                </a:moveTo>
                <a:cubicBezTo>
                  <a:pt x="4198593" y="171844"/>
                  <a:pt x="4170959" y="190336"/>
                  <a:pt x="4170808" y="187594"/>
                </a:cubicBezTo>
                <a:cubicBezTo>
                  <a:pt x="4170959" y="190336"/>
                  <a:pt x="4170959" y="190336"/>
                  <a:pt x="4173245" y="190210"/>
                </a:cubicBezTo>
                <a:cubicBezTo>
                  <a:pt x="4136621" y="211949"/>
                  <a:pt x="4106931" y="227805"/>
                  <a:pt x="4205120" y="165523"/>
                </a:cubicBezTo>
                <a:close/>
                <a:moveTo>
                  <a:pt x="4350542" y="160273"/>
                </a:moveTo>
                <a:cubicBezTo>
                  <a:pt x="4350542" y="160273"/>
                  <a:pt x="4346813" y="166668"/>
                  <a:pt x="4347745" y="165069"/>
                </a:cubicBezTo>
                <a:cubicBezTo>
                  <a:pt x="4348055" y="164537"/>
                  <a:pt x="4348885" y="163116"/>
                  <a:pt x="4350542" y="160273"/>
                </a:cubicBezTo>
                <a:close/>
                <a:moveTo>
                  <a:pt x="4326292" y="150155"/>
                </a:moveTo>
                <a:cubicBezTo>
                  <a:pt x="4324310" y="155766"/>
                  <a:pt x="4321643" y="155914"/>
                  <a:pt x="4314787" y="156294"/>
                </a:cubicBezTo>
                <a:cubicBezTo>
                  <a:pt x="4315853" y="154860"/>
                  <a:pt x="4317491" y="153393"/>
                  <a:pt x="4319482" y="152251"/>
                </a:cubicBezTo>
                <a:cubicBezTo>
                  <a:pt x="4321473" y="151110"/>
                  <a:pt x="4323816" y="150292"/>
                  <a:pt x="4326292" y="150155"/>
                </a:cubicBezTo>
                <a:close/>
                <a:moveTo>
                  <a:pt x="4398798" y="134680"/>
                </a:moveTo>
                <a:cubicBezTo>
                  <a:pt x="4398798" y="134680"/>
                  <a:pt x="4394176" y="140895"/>
                  <a:pt x="4389605" y="141148"/>
                </a:cubicBezTo>
                <a:cubicBezTo>
                  <a:pt x="4387794" y="141248"/>
                  <a:pt x="4387312" y="140730"/>
                  <a:pt x="4387644" y="139939"/>
                </a:cubicBezTo>
                <a:cubicBezTo>
                  <a:pt x="4388143" y="138750"/>
                  <a:pt x="4390476" y="136946"/>
                  <a:pt x="4392909" y="135682"/>
                </a:cubicBezTo>
                <a:cubicBezTo>
                  <a:pt x="4395345" y="134420"/>
                  <a:pt x="4397884" y="133699"/>
                  <a:pt x="4398798" y="134680"/>
                </a:cubicBezTo>
                <a:close/>
                <a:moveTo>
                  <a:pt x="4295064" y="103751"/>
                </a:moveTo>
                <a:cubicBezTo>
                  <a:pt x="4295064" y="103751"/>
                  <a:pt x="4286106" y="108888"/>
                  <a:pt x="4284521" y="111298"/>
                </a:cubicBezTo>
                <a:cubicBezTo>
                  <a:pt x="4283992" y="112100"/>
                  <a:pt x="4284282" y="112600"/>
                  <a:pt x="4285996" y="112505"/>
                </a:cubicBezTo>
                <a:cubicBezTo>
                  <a:pt x="4295521" y="111977"/>
                  <a:pt x="4300017" y="103477"/>
                  <a:pt x="4295064" y="103751"/>
                </a:cubicBezTo>
                <a:close/>
                <a:moveTo>
                  <a:pt x="4433151" y="30551"/>
                </a:moveTo>
                <a:cubicBezTo>
                  <a:pt x="4428884" y="36288"/>
                  <a:pt x="4421824" y="39888"/>
                  <a:pt x="4414967" y="40267"/>
                </a:cubicBezTo>
                <a:cubicBezTo>
                  <a:pt x="4417088" y="37170"/>
                  <a:pt x="4419291" y="35558"/>
                  <a:pt x="4422136" y="34312"/>
                </a:cubicBezTo>
                <a:cubicBezTo>
                  <a:pt x="4424980" y="33066"/>
                  <a:pt x="4428467" y="32185"/>
                  <a:pt x="4433151" y="30551"/>
                </a:cubicBezTo>
                <a:close/>
                <a:moveTo>
                  <a:pt x="4440237" y="27407"/>
                </a:moveTo>
                <a:cubicBezTo>
                  <a:pt x="4440541" y="32892"/>
                  <a:pt x="4435437" y="30424"/>
                  <a:pt x="4433151" y="30551"/>
                </a:cubicBezTo>
                <a:cubicBezTo>
                  <a:pt x="4433075" y="29179"/>
                  <a:pt x="4433610" y="28462"/>
                  <a:pt x="4434780" y="28053"/>
                </a:cubicBezTo>
                <a:cubicBezTo>
                  <a:pt x="4435952" y="27645"/>
                  <a:pt x="4437762" y="27544"/>
                  <a:pt x="4440237" y="27407"/>
                </a:cubicBezTo>
                <a:close/>
                <a:moveTo>
                  <a:pt x="4447323" y="24265"/>
                </a:moveTo>
                <a:cubicBezTo>
                  <a:pt x="4447627" y="29749"/>
                  <a:pt x="4442523" y="27281"/>
                  <a:pt x="4440237" y="27407"/>
                </a:cubicBezTo>
                <a:cubicBezTo>
                  <a:pt x="4440162" y="26036"/>
                  <a:pt x="4440696" y="25320"/>
                  <a:pt x="4441866" y="24911"/>
                </a:cubicBezTo>
                <a:cubicBezTo>
                  <a:pt x="4443038" y="24502"/>
                  <a:pt x="4444847" y="24402"/>
                  <a:pt x="4447323" y="24265"/>
                </a:cubicBezTo>
                <a:close/>
                <a:moveTo>
                  <a:pt x="4540223" y="4450"/>
                </a:moveTo>
                <a:lnTo>
                  <a:pt x="4530969" y="9497"/>
                </a:lnTo>
                <a:lnTo>
                  <a:pt x="4532579" y="7957"/>
                </a:lnTo>
                <a:close/>
                <a:moveTo>
                  <a:pt x="4521254" y="0"/>
                </a:moveTo>
                <a:cubicBezTo>
                  <a:pt x="4471168" y="33946"/>
                  <a:pt x="4401961" y="60700"/>
                  <a:pt x="4349057" y="92051"/>
                </a:cubicBezTo>
                <a:cubicBezTo>
                  <a:pt x="4364957" y="82461"/>
                  <a:pt x="4335265" y="98316"/>
                  <a:pt x="4337729" y="101388"/>
                </a:cubicBezTo>
                <a:cubicBezTo>
                  <a:pt x="4342603" y="106620"/>
                  <a:pt x="4349208" y="94793"/>
                  <a:pt x="4349208" y="94793"/>
                </a:cubicBezTo>
                <a:cubicBezTo>
                  <a:pt x="4382708" y="78727"/>
                  <a:pt x="4414874" y="62735"/>
                  <a:pt x="4446459" y="47462"/>
                </a:cubicBezTo>
                <a:lnTo>
                  <a:pt x="4509502" y="18543"/>
                </a:lnTo>
                <a:lnTo>
                  <a:pt x="4502036" y="25115"/>
                </a:lnTo>
                <a:lnTo>
                  <a:pt x="4501740" y="25436"/>
                </a:lnTo>
                <a:lnTo>
                  <a:pt x="4499053" y="26901"/>
                </a:lnTo>
                <a:cubicBezTo>
                  <a:pt x="4491967" y="30044"/>
                  <a:pt x="4455421" y="46279"/>
                  <a:pt x="4455573" y="49020"/>
                </a:cubicBezTo>
                <a:cubicBezTo>
                  <a:pt x="4456054" y="57704"/>
                  <a:pt x="4492448" y="38727"/>
                  <a:pt x="4487877" y="38981"/>
                </a:cubicBezTo>
                <a:lnTo>
                  <a:pt x="4490954" y="37335"/>
                </a:lnTo>
                <a:lnTo>
                  <a:pt x="4490748" y="42478"/>
                </a:lnTo>
                <a:cubicBezTo>
                  <a:pt x="4492663" y="41975"/>
                  <a:pt x="4496251" y="39503"/>
                  <a:pt x="4500570" y="36092"/>
                </a:cubicBezTo>
                <a:lnTo>
                  <a:pt x="4511336" y="26984"/>
                </a:lnTo>
                <a:lnTo>
                  <a:pt x="4520234" y="22977"/>
                </a:lnTo>
                <a:cubicBezTo>
                  <a:pt x="4527242" y="25340"/>
                  <a:pt x="4494887" y="41343"/>
                  <a:pt x="4494887" y="41343"/>
                </a:cubicBezTo>
                <a:cubicBezTo>
                  <a:pt x="4433068" y="70437"/>
                  <a:pt x="4380012" y="99046"/>
                  <a:pt x="4329446" y="124309"/>
                </a:cubicBezTo>
                <a:cubicBezTo>
                  <a:pt x="4325026" y="127304"/>
                  <a:pt x="4264961" y="153552"/>
                  <a:pt x="4267728" y="162109"/>
                </a:cubicBezTo>
                <a:cubicBezTo>
                  <a:pt x="4270317" y="167467"/>
                  <a:pt x="4309227" y="145600"/>
                  <a:pt x="4277074" y="158382"/>
                </a:cubicBezTo>
                <a:cubicBezTo>
                  <a:pt x="4325507" y="135988"/>
                  <a:pt x="4366702" y="113994"/>
                  <a:pt x="4412824" y="91270"/>
                </a:cubicBezTo>
                <a:cubicBezTo>
                  <a:pt x="4415110" y="91143"/>
                  <a:pt x="4458643" y="63062"/>
                  <a:pt x="4463747" y="65529"/>
                </a:cubicBezTo>
                <a:cubicBezTo>
                  <a:pt x="4468799" y="73959"/>
                  <a:pt x="4436138" y="84478"/>
                  <a:pt x="4436138" y="84478"/>
                </a:cubicBezTo>
                <a:cubicBezTo>
                  <a:pt x="4376378" y="116210"/>
                  <a:pt x="4344173" y="134954"/>
                  <a:pt x="4286545" y="163817"/>
                </a:cubicBezTo>
                <a:cubicBezTo>
                  <a:pt x="4282126" y="166813"/>
                  <a:pt x="4226607" y="192349"/>
                  <a:pt x="4229221" y="198163"/>
                </a:cubicBezTo>
                <a:cubicBezTo>
                  <a:pt x="4234326" y="200632"/>
                  <a:pt x="4275192" y="172697"/>
                  <a:pt x="4270773" y="175692"/>
                </a:cubicBezTo>
                <a:cubicBezTo>
                  <a:pt x="4286849" y="169301"/>
                  <a:pt x="4296069" y="163289"/>
                  <a:pt x="4314787" y="156294"/>
                </a:cubicBezTo>
                <a:cubicBezTo>
                  <a:pt x="4292105" y="174511"/>
                  <a:pt x="4263864" y="182035"/>
                  <a:pt x="4241031" y="197509"/>
                </a:cubicBezTo>
                <a:cubicBezTo>
                  <a:pt x="4234326" y="200632"/>
                  <a:pt x="4229854" y="209589"/>
                  <a:pt x="4220635" y="215601"/>
                </a:cubicBezTo>
                <a:cubicBezTo>
                  <a:pt x="4198334" y="233797"/>
                  <a:pt x="4161025" y="250074"/>
                  <a:pt x="4138192" y="265550"/>
                </a:cubicBezTo>
                <a:cubicBezTo>
                  <a:pt x="4145127" y="259665"/>
                  <a:pt x="4126712" y="272145"/>
                  <a:pt x="4126864" y="274887"/>
                </a:cubicBezTo>
                <a:cubicBezTo>
                  <a:pt x="4127345" y="283570"/>
                  <a:pt x="4147716" y="265023"/>
                  <a:pt x="4150002" y="264896"/>
                </a:cubicBezTo>
                <a:cubicBezTo>
                  <a:pt x="4212278" y="230275"/>
                  <a:pt x="4271887" y="195801"/>
                  <a:pt x="4331951" y="169554"/>
                </a:cubicBezTo>
                <a:cubicBezTo>
                  <a:pt x="4279756" y="206825"/>
                  <a:pt x="4232977" y="217667"/>
                  <a:pt x="4182688" y="254833"/>
                </a:cubicBezTo>
                <a:cubicBezTo>
                  <a:pt x="4182510" y="251635"/>
                  <a:pt x="4150964" y="282262"/>
                  <a:pt x="4169530" y="272524"/>
                </a:cubicBezTo>
                <a:cubicBezTo>
                  <a:pt x="4234091" y="237777"/>
                  <a:pt x="4288899" y="206319"/>
                  <a:pt x="4348812" y="177330"/>
                </a:cubicBezTo>
                <a:cubicBezTo>
                  <a:pt x="4362959" y="170587"/>
                  <a:pt x="4397778" y="157657"/>
                  <a:pt x="4367858" y="176276"/>
                </a:cubicBezTo>
                <a:cubicBezTo>
                  <a:pt x="4331235" y="198015"/>
                  <a:pt x="4292121" y="223102"/>
                  <a:pt x="4250927" y="245095"/>
                </a:cubicBezTo>
                <a:cubicBezTo>
                  <a:pt x="4239447" y="251691"/>
                  <a:pt x="4198021" y="276448"/>
                  <a:pt x="4232664" y="260318"/>
                </a:cubicBezTo>
                <a:cubicBezTo>
                  <a:pt x="4265021" y="244315"/>
                  <a:pt x="4299505" y="225328"/>
                  <a:pt x="4333106" y="206793"/>
                </a:cubicBezTo>
                <a:lnTo>
                  <a:pt x="4373344" y="184755"/>
                </a:lnTo>
                <a:lnTo>
                  <a:pt x="4359817" y="200778"/>
                </a:lnTo>
                <a:cubicBezTo>
                  <a:pt x="4346564" y="226906"/>
                  <a:pt x="4372153" y="202807"/>
                  <a:pt x="4387601" y="186040"/>
                </a:cubicBezTo>
                <a:lnTo>
                  <a:pt x="4409753" y="165580"/>
                </a:lnTo>
                <a:lnTo>
                  <a:pt x="4428253" y="155969"/>
                </a:lnTo>
                <a:lnTo>
                  <a:pt x="4430479" y="154802"/>
                </a:lnTo>
                <a:lnTo>
                  <a:pt x="4422106" y="163521"/>
                </a:lnTo>
                <a:cubicBezTo>
                  <a:pt x="4410886" y="175316"/>
                  <a:pt x="4399573" y="186792"/>
                  <a:pt x="4387826" y="196734"/>
                </a:cubicBezTo>
                <a:cubicBezTo>
                  <a:pt x="4362661" y="220670"/>
                  <a:pt x="4328430" y="244146"/>
                  <a:pt x="4304139" y="271147"/>
                </a:cubicBezTo>
                <a:cubicBezTo>
                  <a:pt x="4276882" y="299299"/>
                  <a:pt x="4317268" y="266060"/>
                  <a:pt x="4333736" y="252871"/>
                </a:cubicBezTo>
                <a:cubicBezTo>
                  <a:pt x="4350203" y="239682"/>
                  <a:pt x="4369490" y="224833"/>
                  <a:pt x="4374123" y="219633"/>
                </a:cubicBezTo>
                <a:cubicBezTo>
                  <a:pt x="4379206" y="217663"/>
                  <a:pt x="4389796" y="213561"/>
                  <a:pt x="4392338" y="212575"/>
                </a:cubicBezTo>
                <a:cubicBezTo>
                  <a:pt x="4399088" y="206555"/>
                  <a:pt x="4401180" y="202340"/>
                  <a:pt x="4405245" y="196793"/>
                </a:cubicBezTo>
                <a:cubicBezTo>
                  <a:pt x="4407785" y="195809"/>
                  <a:pt x="4416852" y="196268"/>
                  <a:pt x="4423882" y="189573"/>
                </a:cubicBezTo>
                <a:cubicBezTo>
                  <a:pt x="4430633" y="183552"/>
                  <a:pt x="4445208" y="163720"/>
                  <a:pt x="4460431" y="154417"/>
                </a:cubicBezTo>
                <a:cubicBezTo>
                  <a:pt x="4484946" y="138109"/>
                  <a:pt x="4453480" y="171295"/>
                  <a:pt x="4446305" y="177480"/>
                </a:cubicBezTo>
                <a:cubicBezTo>
                  <a:pt x="4437608" y="188226"/>
                  <a:pt x="4425774" y="196216"/>
                  <a:pt x="4421140" y="201416"/>
                </a:cubicBezTo>
                <a:cubicBezTo>
                  <a:pt x="4419472" y="205466"/>
                  <a:pt x="4421364" y="212110"/>
                  <a:pt x="4417155" y="217145"/>
                </a:cubicBezTo>
                <a:cubicBezTo>
                  <a:pt x="4412197" y="226159"/>
                  <a:pt x="4399254" y="237274"/>
                  <a:pt x="4384614" y="248621"/>
                </a:cubicBezTo>
                <a:lnTo>
                  <a:pt x="4342035" y="281373"/>
                </a:lnTo>
                <a:lnTo>
                  <a:pt x="4342882" y="280558"/>
                </a:lnTo>
                <a:lnTo>
                  <a:pt x="4344944" y="278632"/>
                </a:lnTo>
                <a:cubicBezTo>
                  <a:pt x="4345318" y="278271"/>
                  <a:pt x="4345101" y="278451"/>
                  <a:pt x="4344465" y="279034"/>
                </a:cubicBezTo>
                <a:lnTo>
                  <a:pt x="4342882" y="280558"/>
                </a:lnTo>
                <a:lnTo>
                  <a:pt x="4341887" y="281488"/>
                </a:lnTo>
                <a:lnTo>
                  <a:pt x="4342035" y="281373"/>
                </a:lnTo>
                <a:lnTo>
                  <a:pt x="4337002" y="286217"/>
                </a:lnTo>
                <a:cubicBezTo>
                  <a:pt x="4330502" y="292707"/>
                  <a:pt x="4322778" y="301091"/>
                  <a:pt x="4324770" y="302305"/>
                </a:cubicBezTo>
                <a:cubicBezTo>
                  <a:pt x="4329058" y="307453"/>
                  <a:pt x="4352476" y="277385"/>
                  <a:pt x="4352476" y="277385"/>
                </a:cubicBezTo>
                <a:cubicBezTo>
                  <a:pt x="4385689" y="250331"/>
                  <a:pt x="4410854" y="226396"/>
                  <a:pt x="4441101" y="200490"/>
                </a:cubicBezTo>
                <a:cubicBezTo>
                  <a:pt x="4448276" y="194306"/>
                  <a:pt x="4458865" y="190203"/>
                  <a:pt x="4471123" y="182050"/>
                </a:cubicBezTo>
                <a:cubicBezTo>
                  <a:pt x="4485050" y="169845"/>
                  <a:pt x="4488240" y="161233"/>
                  <a:pt x="4499703" y="160195"/>
                </a:cubicBezTo>
                <a:cubicBezTo>
                  <a:pt x="4508770" y="160654"/>
                  <a:pt x="4511390" y="169854"/>
                  <a:pt x="4516473" y="167884"/>
                </a:cubicBezTo>
                <a:cubicBezTo>
                  <a:pt x="4529603" y="162796"/>
                  <a:pt x="4560197" y="126543"/>
                  <a:pt x="4573977" y="113828"/>
                </a:cubicBezTo>
                <a:lnTo>
                  <a:pt x="4596152" y="93085"/>
                </a:lnTo>
                <a:lnTo>
                  <a:pt x="4599734" y="92379"/>
                </a:lnTo>
                <a:lnTo>
                  <a:pt x="4609814" y="89418"/>
                </a:lnTo>
                <a:lnTo>
                  <a:pt x="4602908" y="96306"/>
                </a:lnTo>
                <a:cubicBezTo>
                  <a:pt x="4569597" y="129001"/>
                  <a:pt x="4535408" y="162533"/>
                  <a:pt x="4499157" y="199559"/>
                </a:cubicBezTo>
                <a:cubicBezTo>
                  <a:pt x="4492405" y="205579"/>
                  <a:pt x="4476811" y="221834"/>
                  <a:pt x="4458397" y="239750"/>
                </a:cubicBezTo>
                <a:cubicBezTo>
                  <a:pt x="4451223" y="245934"/>
                  <a:pt x="4398352" y="294791"/>
                  <a:pt x="4429473" y="271951"/>
                </a:cubicBezTo>
                <a:cubicBezTo>
                  <a:pt x="4458622" y="250444"/>
                  <a:pt x="4416566" y="287733"/>
                  <a:pt x="4412356" y="292768"/>
                </a:cubicBezTo>
                <a:cubicBezTo>
                  <a:pt x="4410265" y="296983"/>
                  <a:pt x="4406279" y="312713"/>
                  <a:pt x="4409695" y="314794"/>
                </a:cubicBezTo>
                <a:cubicBezTo>
                  <a:pt x="4412235" y="313810"/>
                  <a:pt x="4469739" y="259755"/>
                  <a:pt x="4476914" y="253570"/>
                </a:cubicBezTo>
                <a:cubicBezTo>
                  <a:pt x="4495923" y="239396"/>
                  <a:pt x="4512668" y="225531"/>
                  <a:pt x="4527467" y="216393"/>
                </a:cubicBezTo>
                <a:cubicBezTo>
                  <a:pt x="4530009" y="215409"/>
                  <a:pt x="4538931" y="215356"/>
                  <a:pt x="4541471" y="214371"/>
                </a:cubicBezTo>
                <a:cubicBezTo>
                  <a:pt x="4564319" y="202115"/>
                  <a:pt x="4586639" y="158287"/>
                  <a:pt x="4591947" y="167012"/>
                </a:cubicBezTo>
                <a:cubicBezTo>
                  <a:pt x="4591947" y="167012"/>
                  <a:pt x="4586069" y="176099"/>
                  <a:pt x="4582733" y="184199"/>
                </a:cubicBezTo>
                <a:lnTo>
                  <a:pt x="4582461" y="182492"/>
                </a:lnTo>
                <a:lnTo>
                  <a:pt x="4584401" y="180149"/>
                </a:lnTo>
                <a:cubicBezTo>
                  <a:pt x="4583131" y="180642"/>
                  <a:pt x="4582495" y="180888"/>
                  <a:pt x="4582286" y="181394"/>
                </a:cubicBezTo>
                <a:lnTo>
                  <a:pt x="4582461" y="182492"/>
                </a:lnTo>
                <a:lnTo>
                  <a:pt x="4578896" y="186800"/>
                </a:lnTo>
                <a:lnTo>
                  <a:pt x="4575882" y="188839"/>
                </a:lnTo>
                <a:cubicBezTo>
                  <a:pt x="4574178" y="190493"/>
                  <a:pt x="4573162" y="191880"/>
                  <a:pt x="4573162" y="191880"/>
                </a:cubicBezTo>
                <a:cubicBezTo>
                  <a:pt x="4573162" y="191880"/>
                  <a:pt x="4575782" y="201078"/>
                  <a:pt x="4571294" y="206789"/>
                </a:cubicBezTo>
                <a:cubicBezTo>
                  <a:pt x="4563325" y="220090"/>
                  <a:pt x="4532203" y="242929"/>
                  <a:pt x="4523362" y="253164"/>
                </a:cubicBezTo>
                <a:cubicBezTo>
                  <a:pt x="4520819" y="254149"/>
                  <a:pt x="4522711" y="260792"/>
                  <a:pt x="4521043" y="264843"/>
                </a:cubicBezTo>
                <a:cubicBezTo>
                  <a:pt x="4511406" y="282196"/>
                  <a:pt x="4478988" y="302132"/>
                  <a:pt x="4463539" y="318899"/>
                </a:cubicBezTo>
                <a:cubicBezTo>
                  <a:pt x="4446648" y="332251"/>
                  <a:pt x="4424674" y="347575"/>
                  <a:pt x="4402475" y="370361"/>
                </a:cubicBezTo>
                <a:cubicBezTo>
                  <a:pt x="4402475" y="370361"/>
                  <a:pt x="4397841" y="375561"/>
                  <a:pt x="4398860" y="379138"/>
                </a:cubicBezTo>
                <a:cubicBezTo>
                  <a:pt x="4408655" y="382152"/>
                  <a:pt x="4448395" y="338384"/>
                  <a:pt x="4458111" y="331215"/>
                </a:cubicBezTo>
                <a:cubicBezTo>
                  <a:pt x="4509274" y="290398"/>
                  <a:pt x="4557478" y="247038"/>
                  <a:pt x="4604804" y="202246"/>
                </a:cubicBezTo>
                <a:lnTo>
                  <a:pt x="4676331" y="132671"/>
                </a:lnTo>
                <a:lnTo>
                  <a:pt x="4682989" y="130401"/>
                </a:lnTo>
                <a:lnTo>
                  <a:pt x="4698249" y="124158"/>
                </a:lnTo>
                <a:lnTo>
                  <a:pt x="4677191" y="147601"/>
                </a:lnTo>
                <a:cubicBezTo>
                  <a:pt x="4666601" y="151704"/>
                  <a:pt x="4659574" y="158400"/>
                  <a:pt x="4658777" y="165517"/>
                </a:cubicBezTo>
                <a:cubicBezTo>
                  <a:pt x="4666826" y="162399"/>
                  <a:pt x="4673577" y="156378"/>
                  <a:pt x="4677191" y="147601"/>
                </a:cubicBezTo>
                <a:lnTo>
                  <a:pt x="4700649" y="128217"/>
                </a:lnTo>
                <a:lnTo>
                  <a:pt x="4704100" y="134732"/>
                </a:lnTo>
                <a:cubicBezTo>
                  <a:pt x="4701434" y="134880"/>
                  <a:pt x="4699150" y="135007"/>
                  <a:pt x="4699150" y="135007"/>
                </a:cubicBezTo>
                <a:cubicBezTo>
                  <a:pt x="4704429" y="140673"/>
                  <a:pt x="4704277" y="137931"/>
                  <a:pt x="4704100" y="134732"/>
                </a:cubicBezTo>
                <a:lnTo>
                  <a:pt x="4713550" y="130016"/>
                </a:lnTo>
                <a:lnTo>
                  <a:pt x="4693137" y="151467"/>
                </a:lnTo>
                <a:lnTo>
                  <a:pt x="4685815" y="157083"/>
                </a:lnTo>
                <a:cubicBezTo>
                  <a:pt x="4683365" y="158773"/>
                  <a:pt x="4681786" y="159576"/>
                  <a:pt x="4681748" y="158891"/>
                </a:cubicBezTo>
                <a:lnTo>
                  <a:pt x="4684341" y="160711"/>
                </a:lnTo>
                <a:lnTo>
                  <a:pt x="4657030" y="189412"/>
                </a:lnTo>
                <a:lnTo>
                  <a:pt x="4646697" y="195234"/>
                </a:lnTo>
                <a:cubicBezTo>
                  <a:pt x="4640065" y="198818"/>
                  <a:pt x="4632403" y="202766"/>
                  <a:pt x="4622542" y="207553"/>
                </a:cubicBezTo>
                <a:cubicBezTo>
                  <a:pt x="4618124" y="210548"/>
                  <a:pt x="4576395" y="229821"/>
                  <a:pt x="4595289" y="226023"/>
                </a:cubicBezTo>
                <a:cubicBezTo>
                  <a:pt x="4609233" y="222501"/>
                  <a:pt x="4636866" y="204009"/>
                  <a:pt x="4645857" y="200760"/>
                </a:cubicBezTo>
                <a:lnTo>
                  <a:pt x="4646445" y="200535"/>
                </a:lnTo>
                <a:lnTo>
                  <a:pt x="4638999" y="208360"/>
                </a:lnTo>
                <a:cubicBezTo>
                  <a:pt x="4597166" y="256344"/>
                  <a:pt x="4544866" y="287387"/>
                  <a:pt x="4503908" y="338436"/>
                </a:cubicBezTo>
                <a:cubicBezTo>
                  <a:pt x="4512992" y="331938"/>
                  <a:pt x="4524035" y="321170"/>
                  <a:pt x="4523208" y="325853"/>
                </a:cubicBezTo>
                <a:lnTo>
                  <a:pt x="4518445" y="335354"/>
                </a:lnTo>
                <a:lnTo>
                  <a:pt x="4468440" y="364155"/>
                </a:lnTo>
                <a:lnTo>
                  <a:pt x="4508170" y="346340"/>
                </a:lnTo>
                <a:lnTo>
                  <a:pt x="4506213" y="348334"/>
                </a:lnTo>
                <a:cubicBezTo>
                  <a:pt x="4490525" y="363695"/>
                  <a:pt x="4466117" y="386982"/>
                  <a:pt x="4462155" y="396603"/>
                </a:cubicBezTo>
                <a:cubicBezTo>
                  <a:pt x="4497260" y="376193"/>
                  <a:pt x="4507625" y="361396"/>
                  <a:pt x="4536205" y="339542"/>
                </a:cubicBezTo>
                <a:cubicBezTo>
                  <a:pt x="4573627" y="307452"/>
                  <a:pt x="4544254" y="336423"/>
                  <a:pt x="4537302" y="353303"/>
                </a:cubicBezTo>
                <a:cubicBezTo>
                  <a:pt x="4532021" y="366129"/>
                  <a:pt x="4547667" y="338505"/>
                  <a:pt x="4547893" y="349199"/>
                </a:cubicBezTo>
                <a:cubicBezTo>
                  <a:pt x="4548116" y="359893"/>
                  <a:pt x="4522728" y="373134"/>
                  <a:pt x="4513884" y="383370"/>
                </a:cubicBezTo>
                <a:cubicBezTo>
                  <a:pt x="4501772" y="392035"/>
                  <a:pt x="4486973" y="401173"/>
                  <a:pt x="4476462" y="415459"/>
                </a:cubicBezTo>
                <a:cubicBezTo>
                  <a:pt x="4476462" y="415459"/>
                  <a:pt x="4478355" y="422101"/>
                  <a:pt x="4476686" y="426153"/>
                </a:cubicBezTo>
                <a:cubicBezTo>
                  <a:pt x="4472053" y="431353"/>
                  <a:pt x="4442679" y="460324"/>
                  <a:pt x="4435505" y="466508"/>
                </a:cubicBezTo>
                <a:cubicBezTo>
                  <a:pt x="4405930" y="506337"/>
                  <a:pt x="4463434" y="452282"/>
                  <a:pt x="4475692" y="444128"/>
                </a:cubicBezTo>
                <a:cubicBezTo>
                  <a:pt x="4496646" y="425228"/>
                  <a:pt x="4512240" y="408973"/>
                  <a:pt x="4522830" y="404870"/>
                </a:cubicBezTo>
                <a:cubicBezTo>
                  <a:pt x="4559457" y="379897"/>
                  <a:pt x="4582081" y="356947"/>
                  <a:pt x="4618854" y="332485"/>
                </a:cubicBezTo>
                <a:cubicBezTo>
                  <a:pt x="4592894" y="363538"/>
                  <a:pt x="4562872" y="381978"/>
                  <a:pt x="4533498" y="410950"/>
                </a:cubicBezTo>
                <a:cubicBezTo>
                  <a:pt x="4519294" y="423829"/>
                  <a:pt x="4501953" y="433953"/>
                  <a:pt x="4495002" y="450831"/>
                </a:cubicBezTo>
                <a:cubicBezTo>
                  <a:pt x="4494208" y="457948"/>
                  <a:pt x="4495081" y="461014"/>
                  <a:pt x="4491017" y="466561"/>
                </a:cubicBezTo>
                <a:cubicBezTo>
                  <a:pt x="4480506" y="480847"/>
                  <a:pt x="4460995" y="485002"/>
                  <a:pt x="4447942" y="500273"/>
                </a:cubicBezTo>
                <a:cubicBezTo>
                  <a:pt x="4450484" y="499288"/>
                  <a:pt x="4457961" y="513981"/>
                  <a:pt x="4454996" y="515131"/>
                </a:cubicBezTo>
                <a:cubicBezTo>
                  <a:pt x="4452678" y="526809"/>
                  <a:pt x="4402696" y="546174"/>
                  <a:pt x="4404667" y="563001"/>
                </a:cubicBezTo>
                <a:lnTo>
                  <a:pt x="4405265" y="565103"/>
                </a:lnTo>
                <a:lnTo>
                  <a:pt x="4405465" y="565803"/>
                </a:lnTo>
                <a:cubicBezTo>
                  <a:pt x="4405554" y="566115"/>
                  <a:pt x="4405495" y="565908"/>
                  <a:pt x="4405376" y="565491"/>
                </a:cubicBezTo>
                <a:lnTo>
                  <a:pt x="4405265" y="565103"/>
                </a:lnTo>
                <a:lnTo>
                  <a:pt x="4404933" y="563935"/>
                </a:lnTo>
                <a:cubicBezTo>
                  <a:pt x="4404785" y="563416"/>
                  <a:pt x="4404667" y="563001"/>
                  <a:pt x="4404667" y="563001"/>
                </a:cubicBezTo>
                <a:cubicBezTo>
                  <a:pt x="4425422" y="554959"/>
                  <a:pt x="4432374" y="538081"/>
                  <a:pt x="4450137" y="527794"/>
                </a:cubicBezTo>
                <a:cubicBezTo>
                  <a:pt x="4475526" y="514551"/>
                  <a:pt x="4497354" y="498717"/>
                  <a:pt x="4522664" y="475294"/>
                </a:cubicBezTo>
                <a:cubicBezTo>
                  <a:pt x="4567711" y="440250"/>
                  <a:pt x="4478291" y="524261"/>
                  <a:pt x="4479166" y="527328"/>
                </a:cubicBezTo>
                <a:lnTo>
                  <a:pt x="4511383" y="518249"/>
                </a:lnTo>
                <a:cubicBezTo>
                  <a:pt x="4512256" y="521315"/>
                  <a:pt x="4476503" y="549354"/>
                  <a:pt x="4476503" y="549354"/>
                </a:cubicBezTo>
                <a:cubicBezTo>
                  <a:pt x="4460909" y="565609"/>
                  <a:pt x="4451986" y="565661"/>
                  <a:pt x="4441621" y="580458"/>
                </a:cubicBezTo>
                <a:cubicBezTo>
                  <a:pt x="4452211" y="576355"/>
                  <a:pt x="4489633" y="544266"/>
                  <a:pt x="4490506" y="547332"/>
                </a:cubicBezTo>
                <a:cubicBezTo>
                  <a:pt x="4490725" y="548098"/>
                  <a:pt x="4488668" y="551095"/>
                  <a:pt x="4486058" y="554703"/>
                </a:cubicBezTo>
                <a:lnTo>
                  <a:pt x="4483946" y="557709"/>
                </a:lnTo>
                <a:lnTo>
                  <a:pt x="4442055" y="581982"/>
                </a:lnTo>
                <a:lnTo>
                  <a:pt x="4421925" y="593647"/>
                </a:lnTo>
                <a:cubicBezTo>
                  <a:pt x="4434109" y="589419"/>
                  <a:pt x="4445625" y="584341"/>
                  <a:pt x="4456807" y="578843"/>
                </a:cubicBezTo>
                <a:lnTo>
                  <a:pt x="4478005" y="567682"/>
                </a:lnTo>
                <a:lnTo>
                  <a:pt x="4477544" y="570787"/>
                </a:lnTo>
                <a:cubicBezTo>
                  <a:pt x="4479611" y="570384"/>
                  <a:pt x="4484571" y="567363"/>
                  <a:pt x="4494145" y="560107"/>
                </a:cubicBezTo>
                <a:lnTo>
                  <a:pt x="4497841" y="557258"/>
                </a:lnTo>
                <a:lnTo>
                  <a:pt x="4522575" y="544300"/>
                </a:lnTo>
                <a:cubicBezTo>
                  <a:pt x="4533759" y="538861"/>
                  <a:pt x="4545281" y="533868"/>
                  <a:pt x="4557472" y="529754"/>
                </a:cubicBezTo>
                <a:lnTo>
                  <a:pt x="4553270" y="532562"/>
                </a:lnTo>
                <a:lnTo>
                  <a:pt x="4609081" y="504521"/>
                </a:lnTo>
                <a:cubicBezTo>
                  <a:pt x="4634167" y="491785"/>
                  <a:pt x="4658435" y="479783"/>
                  <a:pt x="4681585" y="470020"/>
                </a:cubicBezTo>
                <a:cubicBezTo>
                  <a:pt x="4656085" y="485643"/>
                  <a:pt x="4626369" y="501041"/>
                  <a:pt x="4598432" y="514049"/>
                </a:cubicBezTo>
                <a:lnTo>
                  <a:pt x="4571029" y="529778"/>
                </a:lnTo>
                <a:cubicBezTo>
                  <a:pt x="4571110" y="531262"/>
                  <a:pt x="4572618" y="531752"/>
                  <a:pt x="4574903" y="531604"/>
                </a:cubicBezTo>
                <a:lnTo>
                  <a:pt x="4576191" y="531302"/>
                </a:lnTo>
                <a:lnTo>
                  <a:pt x="4584997" y="526685"/>
                </a:lnTo>
                <a:lnTo>
                  <a:pt x="4581852" y="529530"/>
                </a:lnTo>
                <a:lnTo>
                  <a:pt x="4581155" y="530140"/>
                </a:lnTo>
                <a:lnTo>
                  <a:pt x="4583437" y="529606"/>
                </a:lnTo>
                <a:cubicBezTo>
                  <a:pt x="4589814" y="527476"/>
                  <a:pt x="4596703" y="524229"/>
                  <a:pt x="4598913" y="522733"/>
                </a:cubicBezTo>
                <a:cubicBezTo>
                  <a:pt x="4661492" y="493596"/>
                  <a:pt x="4730145" y="449911"/>
                  <a:pt x="4787872" y="429752"/>
                </a:cubicBezTo>
                <a:cubicBezTo>
                  <a:pt x="4737786" y="463699"/>
                  <a:pt x="4668578" y="490452"/>
                  <a:pt x="4615674" y="521805"/>
                </a:cubicBezTo>
                <a:cubicBezTo>
                  <a:pt x="4631573" y="512214"/>
                  <a:pt x="4601883" y="528069"/>
                  <a:pt x="4604346" y="531141"/>
                </a:cubicBezTo>
                <a:cubicBezTo>
                  <a:pt x="4609221" y="536373"/>
                  <a:pt x="4615826" y="524546"/>
                  <a:pt x="4615826" y="524546"/>
                </a:cubicBezTo>
                <a:cubicBezTo>
                  <a:pt x="4649326" y="508480"/>
                  <a:pt x="4681493" y="492488"/>
                  <a:pt x="4713077" y="477215"/>
                </a:cubicBezTo>
                <a:lnTo>
                  <a:pt x="4776121" y="448296"/>
                </a:lnTo>
                <a:lnTo>
                  <a:pt x="4768654" y="454868"/>
                </a:lnTo>
                <a:lnTo>
                  <a:pt x="4768356" y="455190"/>
                </a:lnTo>
                <a:lnTo>
                  <a:pt x="4765671" y="456653"/>
                </a:lnTo>
                <a:cubicBezTo>
                  <a:pt x="4758585" y="459796"/>
                  <a:pt x="4722040" y="476032"/>
                  <a:pt x="4722190" y="478773"/>
                </a:cubicBezTo>
                <a:cubicBezTo>
                  <a:pt x="4722671" y="487456"/>
                  <a:pt x="4759066" y="468480"/>
                  <a:pt x="4754495" y="468733"/>
                </a:cubicBezTo>
                <a:lnTo>
                  <a:pt x="4757571" y="467088"/>
                </a:lnTo>
                <a:lnTo>
                  <a:pt x="4757367" y="472230"/>
                </a:lnTo>
                <a:cubicBezTo>
                  <a:pt x="4759281" y="471728"/>
                  <a:pt x="4762868" y="469256"/>
                  <a:pt x="4767188" y="465844"/>
                </a:cubicBezTo>
                <a:lnTo>
                  <a:pt x="4777954" y="456736"/>
                </a:lnTo>
                <a:lnTo>
                  <a:pt x="4786851" y="452730"/>
                </a:lnTo>
                <a:cubicBezTo>
                  <a:pt x="4793861" y="455092"/>
                  <a:pt x="4761504" y="471095"/>
                  <a:pt x="4761504" y="471095"/>
                </a:cubicBezTo>
                <a:cubicBezTo>
                  <a:pt x="4699686" y="500190"/>
                  <a:pt x="4646630" y="528799"/>
                  <a:pt x="4596063" y="554062"/>
                </a:cubicBezTo>
                <a:cubicBezTo>
                  <a:pt x="4594406" y="555186"/>
                  <a:pt x="4584924" y="559578"/>
                  <a:pt x="4573864" y="565082"/>
                </a:cubicBezTo>
                <a:lnTo>
                  <a:pt x="4565142" y="569533"/>
                </a:lnTo>
                <a:lnTo>
                  <a:pt x="4565894" y="569687"/>
                </a:lnTo>
                <a:cubicBezTo>
                  <a:pt x="4568456" y="570220"/>
                  <a:pt x="4571129" y="570832"/>
                  <a:pt x="4573226" y="571537"/>
                </a:cubicBezTo>
                <a:lnTo>
                  <a:pt x="4575250" y="572787"/>
                </a:lnTo>
                <a:lnTo>
                  <a:pt x="4612433" y="554703"/>
                </a:lnTo>
                <a:cubicBezTo>
                  <a:pt x="4634552" y="543564"/>
                  <a:pt x="4656381" y="532385"/>
                  <a:pt x="4679442" y="521023"/>
                </a:cubicBezTo>
                <a:cubicBezTo>
                  <a:pt x="4681728" y="520895"/>
                  <a:pt x="4725262" y="492814"/>
                  <a:pt x="4730365" y="495282"/>
                </a:cubicBezTo>
                <a:cubicBezTo>
                  <a:pt x="4732891" y="499497"/>
                  <a:pt x="4725989" y="504234"/>
                  <a:pt x="4718455" y="507918"/>
                </a:cubicBezTo>
                <a:lnTo>
                  <a:pt x="4715360" y="509233"/>
                </a:lnTo>
                <a:lnTo>
                  <a:pt x="4711626" y="513645"/>
                </a:lnTo>
                <a:cubicBezTo>
                  <a:pt x="4703144" y="522505"/>
                  <a:pt x="4688802" y="535542"/>
                  <a:pt x="4686434" y="538375"/>
                </a:cubicBezTo>
                <a:cubicBezTo>
                  <a:pt x="4676554" y="547451"/>
                  <a:pt x="4668937" y="554764"/>
                  <a:pt x="4662387" y="561283"/>
                </a:cubicBezTo>
                <a:lnTo>
                  <a:pt x="4659014" y="564751"/>
                </a:lnTo>
                <a:lnTo>
                  <a:pt x="4626765" y="582177"/>
                </a:lnTo>
                <a:lnTo>
                  <a:pt x="4661917" y="554682"/>
                </a:lnTo>
                <a:cubicBezTo>
                  <a:pt x="4668887" y="549428"/>
                  <a:pt x="4685469" y="530555"/>
                  <a:pt x="4699569" y="517592"/>
                </a:cubicBezTo>
                <a:lnTo>
                  <a:pt x="4704516" y="513630"/>
                </a:lnTo>
                <a:lnTo>
                  <a:pt x="4704149" y="513763"/>
                </a:lnTo>
                <a:cubicBezTo>
                  <a:pt x="4703266" y="514066"/>
                  <a:pt x="4702756" y="514230"/>
                  <a:pt x="4702756" y="514230"/>
                </a:cubicBezTo>
                <a:cubicBezTo>
                  <a:pt x="4657936" y="538029"/>
                  <a:pt x="4628615" y="554523"/>
                  <a:pt x="4592444" y="573459"/>
                </a:cubicBezTo>
                <a:lnTo>
                  <a:pt x="4570645" y="584620"/>
                </a:lnTo>
                <a:lnTo>
                  <a:pt x="4564204" y="591970"/>
                </a:lnTo>
                <a:lnTo>
                  <a:pt x="4561957" y="594333"/>
                </a:lnTo>
                <a:lnTo>
                  <a:pt x="4568891" y="591131"/>
                </a:lnTo>
                <a:cubicBezTo>
                  <a:pt x="4572639" y="589483"/>
                  <a:pt x="4576725" y="587795"/>
                  <a:pt x="4581404" y="586047"/>
                </a:cubicBezTo>
                <a:cubicBezTo>
                  <a:pt x="4575734" y="590600"/>
                  <a:pt x="4569716" y="594487"/>
                  <a:pt x="4563523" y="597996"/>
                </a:cubicBezTo>
                <a:lnTo>
                  <a:pt x="4553386" y="603180"/>
                </a:lnTo>
                <a:lnTo>
                  <a:pt x="4538897" y="617455"/>
                </a:lnTo>
                <a:cubicBezTo>
                  <a:pt x="4533816" y="622295"/>
                  <a:pt x="4529739" y="626039"/>
                  <a:pt x="4527944" y="627585"/>
                </a:cubicBezTo>
                <a:cubicBezTo>
                  <a:pt x="4525353" y="631284"/>
                  <a:pt x="4524285" y="633444"/>
                  <a:pt x="4524404" y="634406"/>
                </a:cubicBezTo>
                <a:lnTo>
                  <a:pt x="4527144" y="634120"/>
                </a:lnTo>
                <a:lnTo>
                  <a:pt x="4530964" y="632137"/>
                </a:lnTo>
                <a:lnTo>
                  <a:pt x="4536672" y="628502"/>
                </a:lnTo>
                <a:cubicBezTo>
                  <a:pt x="4554274" y="616124"/>
                  <a:pt x="4584714" y="590766"/>
                  <a:pt x="4585898" y="594918"/>
                </a:cubicBezTo>
                <a:cubicBezTo>
                  <a:pt x="4586969" y="596205"/>
                  <a:pt x="4584891" y="599847"/>
                  <a:pt x="4581577" y="604260"/>
                </a:cubicBezTo>
                <a:lnTo>
                  <a:pt x="4577910" y="608627"/>
                </a:lnTo>
                <a:lnTo>
                  <a:pt x="4572923" y="611329"/>
                </a:lnTo>
                <a:lnTo>
                  <a:pt x="4598570" y="599306"/>
                </a:lnTo>
                <a:cubicBezTo>
                  <a:pt x="4559424" y="627260"/>
                  <a:pt x="4523323" y="640348"/>
                  <a:pt x="4486503" y="660823"/>
                </a:cubicBezTo>
                <a:lnTo>
                  <a:pt x="4476600" y="667150"/>
                </a:lnTo>
                <a:lnTo>
                  <a:pt x="4481618" y="665062"/>
                </a:lnTo>
                <a:cubicBezTo>
                  <a:pt x="4488270" y="661829"/>
                  <a:pt x="4495216" y="657891"/>
                  <a:pt x="4496549" y="657817"/>
                </a:cubicBezTo>
                <a:cubicBezTo>
                  <a:pt x="4521554" y="643597"/>
                  <a:pt x="4545022" y="630951"/>
                  <a:pt x="4568006" y="619077"/>
                </a:cubicBezTo>
                <a:lnTo>
                  <a:pt x="4569940" y="618115"/>
                </a:lnTo>
                <a:lnTo>
                  <a:pt x="4569843" y="618230"/>
                </a:lnTo>
                <a:cubicBezTo>
                  <a:pt x="4562105" y="626974"/>
                  <a:pt x="4557084" y="632466"/>
                  <a:pt x="4570103" y="622032"/>
                </a:cubicBezTo>
                <a:lnTo>
                  <a:pt x="4591770" y="607255"/>
                </a:lnTo>
                <a:lnTo>
                  <a:pt x="4636567" y="584968"/>
                </a:lnTo>
                <a:lnTo>
                  <a:pt x="4642631" y="581623"/>
                </a:lnTo>
                <a:lnTo>
                  <a:pt x="4626336" y="598603"/>
                </a:lnTo>
                <a:lnTo>
                  <a:pt x="4619738" y="605239"/>
                </a:lnTo>
                <a:lnTo>
                  <a:pt x="4628581" y="601456"/>
                </a:lnTo>
                <a:cubicBezTo>
                  <a:pt x="4642940" y="595846"/>
                  <a:pt x="4656916" y="592064"/>
                  <a:pt x="4634476" y="606028"/>
                </a:cubicBezTo>
                <a:lnTo>
                  <a:pt x="4593368" y="630885"/>
                </a:lnTo>
                <a:lnTo>
                  <a:pt x="4584152" y="639569"/>
                </a:lnTo>
                <a:lnTo>
                  <a:pt x="4572502" y="651429"/>
                </a:lnTo>
                <a:lnTo>
                  <a:pt x="4599725" y="636546"/>
                </a:lnTo>
                <a:lnTo>
                  <a:pt x="4606681" y="632736"/>
                </a:lnTo>
                <a:lnTo>
                  <a:pt x="4611052" y="628304"/>
                </a:lnTo>
                <a:cubicBezTo>
                  <a:pt x="4620533" y="618167"/>
                  <a:pt x="4628351" y="609393"/>
                  <a:pt x="4632222" y="615553"/>
                </a:cubicBezTo>
                <a:cubicBezTo>
                  <a:pt x="4632004" y="614787"/>
                  <a:pt x="4630431" y="616283"/>
                  <a:pt x="4628105" y="619108"/>
                </a:cubicBezTo>
                <a:lnTo>
                  <a:pt x="4625699" y="622320"/>
                </a:lnTo>
                <a:lnTo>
                  <a:pt x="4639963" y="614507"/>
                </a:lnTo>
                <a:lnTo>
                  <a:pt x="4626435" y="630530"/>
                </a:lnTo>
                <a:cubicBezTo>
                  <a:pt x="4613182" y="656659"/>
                  <a:pt x="4638770" y="632559"/>
                  <a:pt x="4654219" y="615792"/>
                </a:cubicBezTo>
                <a:lnTo>
                  <a:pt x="4676371" y="595334"/>
                </a:lnTo>
                <a:lnTo>
                  <a:pt x="4694870" y="585722"/>
                </a:lnTo>
                <a:lnTo>
                  <a:pt x="4697098" y="584554"/>
                </a:lnTo>
                <a:lnTo>
                  <a:pt x="4688724" y="593273"/>
                </a:lnTo>
                <a:cubicBezTo>
                  <a:pt x="4677502" y="605069"/>
                  <a:pt x="4666191" y="616544"/>
                  <a:pt x="4654443" y="626487"/>
                </a:cubicBezTo>
                <a:cubicBezTo>
                  <a:pt x="4648152" y="632471"/>
                  <a:pt x="4641294" y="638425"/>
                  <a:pt x="4634167" y="644414"/>
                </a:cubicBezTo>
                <a:lnTo>
                  <a:pt x="4618647" y="657264"/>
                </a:lnTo>
                <a:lnTo>
                  <a:pt x="4619505" y="658213"/>
                </a:lnTo>
                <a:cubicBezTo>
                  <a:pt x="4621165" y="660124"/>
                  <a:pt x="4622238" y="661410"/>
                  <a:pt x="4622238" y="661410"/>
                </a:cubicBezTo>
                <a:cubicBezTo>
                  <a:pt x="4627321" y="659441"/>
                  <a:pt x="4647547" y="637986"/>
                  <a:pt x="4658137" y="633883"/>
                </a:cubicBezTo>
                <a:cubicBezTo>
                  <a:pt x="4658137" y="633883"/>
                  <a:pt x="4670136" y="629234"/>
                  <a:pt x="4660987" y="639621"/>
                </a:cubicBezTo>
                <a:lnTo>
                  <a:pt x="4657961" y="642713"/>
                </a:lnTo>
                <a:lnTo>
                  <a:pt x="4658955" y="642328"/>
                </a:lnTo>
                <a:cubicBezTo>
                  <a:pt x="4665706" y="636308"/>
                  <a:pt x="4667798" y="632093"/>
                  <a:pt x="4671862" y="626547"/>
                </a:cubicBezTo>
                <a:cubicBezTo>
                  <a:pt x="4674404" y="625562"/>
                  <a:pt x="4683470" y="626021"/>
                  <a:pt x="4690500" y="619325"/>
                </a:cubicBezTo>
                <a:cubicBezTo>
                  <a:pt x="4697251" y="613306"/>
                  <a:pt x="4711826" y="593472"/>
                  <a:pt x="4727049" y="584170"/>
                </a:cubicBezTo>
                <a:cubicBezTo>
                  <a:pt x="4751564" y="567863"/>
                  <a:pt x="4720098" y="601048"/>
                  <a:pt x="4712923" y="607233"/>
                </a:cubicBezTo>
                <a:cubicBezTo>
                  <a:pt x="4704226" y="617979"/>
                  <a:pt x="4692392" y="625969"/>
                  <a:pt x="4687758" y="631169"/>
                </a:cubicBezTo>
                <a:cubicBezTo>
                  <a:pt x="4686924" y="633194"/>
                  <a:pt x="4686981" y="635867"/>
                  <a:pt x="4686719" y="638664"/>
                </a:cubicBezTo>
                <a:lnTo>
                  <a:pt x="4685173" y="642987"/>
                </a:lnTo>
                <a:lnTo>
                  <a:pt x="4691965" y="638348"/>
                </a:lnTo>
                <a:cubicBezTo>
                  <a:pt x="4695709" y="636065"/>
                  <a:pt x="4698505" y="634839"/>
                  <a:pt x="4699501" y="635446"/>
                </a:cubicBezTo>
                <a:cubicBezTo>
                  <a:pt x="4699929" y="635707"/>
                  <a:pt x="4699948" y="636293"/>
                  <a:pt x="4699642" y="637132"/>
                </a:cubicBezTo>
                <a:lnTo>
                  <a:pt x="4699394" y="637570"/>
                </a:lnTo>
                <a:lnTo>
                  <a:pt x="4707719" y="630244"/>
                </a:lnTo>
                <a:cubicBezTo>
                  <a:pt x="4714894" y="624058"/>
                  <a:pt x="4725483" y="619956"/>
                  <a:pt x="4737742" y="611803"/>
                </a:cubicBezTo>
                <a:cubicBezTo>
                  <a:pt x="4751667" y="599597"/>
                  <a:pt x="4754859" y="590986"/>
                  <a:pt x="4766321" y="589948"/>
                </a:cubicBezTo>
                <a:cubicBezTo>
                  <a:pt x="4775387" y="590408"/>
                  <a:pt x="4778007" y="599606"/>
                  <a:pt x="4783091" y="597636"/>
                </a:cubicBezTo>
                <a:cubicBezTo>
                  <a:pt x="4796221" y="592549"/>
                  <a:pt x="4826814" y="556297"/>
                  <a:pt x="4840594" y="543581"/>
                </a:cubicBezTo>
                <a:lnTo>
                  <a:pt x="4862770" y="522838"/>
                </a:lnTo>
                <a:lnTo>
                  <a:pt x="4866352" y="522132"/>
                </a:lnTo>
                <a:lnTo>
                  <a:pt x="4876432" y="519170"/>
                </a:lnTo>
                <a:lnTo>
                  <a:pt x="4869526" y="526059"/>
                </a:lnTo>
                <a:cubicBezTo>
                  <a:pt x="4836215" y="558754"/>
                  <a:pt x="4802026" y="592285"/>
                  <a:pt x="4765774" y="629312"/>
                </a:cubicBezTo>
                <a:cubicBezTo>
                  <a:pt x="4759023" y="635332"/>
                  <a:pt x="4743429" y="651587"/>
                  <a:pt x="4725015" y="669503"/>
                </a:cubicBezTo>
                <a:cubicBezTo>
                  <a:pt x="4717841" y="675686"/>
                  <a:pt x="4664971" y="724543"/>
                  <a:pt x="4696091" y="701704"/>
                </a:cubicBezTo>
                <a:cubicBezTo>
                  <a:pt x="4725240" y="680197"/>
                  <a:pt x="4683184" y="717486"/>
                  <a:pt x="4678974" y="722521"/>
                </a:cubicBezTo>
                <a:cubicBezTo>
                  <a:pt x="4678452" y="723575"/>
                  <a:pt x="4677810" y="725348"/>
                  <a:pt x="4677195" y="727448"/>
                </a:cubicBezTo>
                <a:lnTo>
                  <a:pt x="4676670" y="729684"/>
                </a:lnTo>
                <a:lnTo>
                  <a:pt x="4697573" y="719743"/>
                </a:lnTo>
                <a:lnTo>
                  <a:pt x="4708135" y="715930"/>
                </a:lnTo>
                <a:lnTo>
                  <a:pt x="4708184" y="715885"/>
                </a:lnTo>
                <a:cubicBezTo>
                  <a:pt x="4723775" y="701475"/>
                  <a:pt x="4739945" y="686415"/>
                  <a:pt x="4743532" y="683322"/>
                </a:cubicBezTo>
                <a:cubicBezTo>
                  <a:pt x="4762541" y="669150"/>
                  <a:pt x="4779287" y="655284"/>
                  <a:pt x="4794085" y="646146"/>
                </a:cubicBezTo>
                <a:cubicBezTo>
                  <a:pt x="4796626" y="645161"/>
                  <a:pt x="4805548" y="645110"/>
                  <a:pt x="4808090" y="644124"/>
                </a:cubicBezTo>
                <a:cubicBezTo>
                  <a:pt x="4830937" y="631868"/>
                  <a:pt x="4853257" y="588040"/>
                  <a:pt x="4858564" y="596765"/>
                </a:cubicBezTo>
                <a:cubicBezTo>
                  <a:pt x="4858564" y="596765"/>
                  <a:pt x="4852687" y="605851"/>
                  <a:pt x="4849350" y="613953"/>
                </a:cubicBezTo>
                <a:lnTo>
                  <a:pt x="4849079" y="612245"/>
                </a:lnTo>
                <a:lnTo>
                  <a:pt x="4851018" y="609902"/>
                </a:lnTo>
                <a:cubicBezTo>
                  <a:pt x="4849747" y="610394"/>
                  <a:pt x="4849112" y="610640"/>
                  <a:pt x="4848904" y="611146"/>
                </a:cubicBezTo>
                <a:lnTo>
                  <a:pt x="4849079" y="612245"/>
                </a:lnTo>
                <a:lnTo>
                  <a:pt x="4845513" y="616552"/>
                </a:lnTo>
                <a:lnTo>
                  <a:pt x="4842500" y="618592"/>
                </a:lnTo>
                <a:cubicBezTo>
                  <a:pt x="4840796" y="620246"/>
                  <a:pt x="4839780" y="621633"/>
                  <a:pt x="4839780" y="621633"/>
                </a:cubicBezTo>
                <a:cubicBezTo>
                  <a:pt x="4839780" y="621633"/>
                  <a:pt x="4842399" y="630831"/>
                  <a:pt x="4837912" y="636542"/>
                </a:cubicBezTo>
                <a:cubicBezTo>
                  <a:pt x="4829943" y="649843"/>
                  <a:pt x="4798822" y="672682"/>
                  <a:pt x="4789979" y="682917"/>
                </a:cubicBezTo>
                <a:cubicBezTo>
                  <a:pt x="4787438" y="683901"/>
                  <a:pt x="4789329" y="690545"/>
                  <a:pt x="4787661" y="694595"/>
                </a:cubicBezTo>
                <a:cubicBezTo>
                  <a:pt x="4780432" y="707610"/>
                  <a:pt x="4760391" y="722077"/>
                  <a:pt x="4744304" y="735572"/>
                </a:cubicBezTo>
                <a:lnTo>
                  <a:pt x="4735188" y="744000"/>
                </a:lnTo>
                <a:lnTo>
                  <a:pt x="4738774" y="743534"/>
                </a:lnTo>
                <a:cubicBezTo>
                  <a:pt x="4741706" y="743028"/>
                  <a:pt x="4744621" y="742179"/>
                  <a:pt x="4744545" y="740808"/>
                </a:cubicBezTo>
                <a:cubicBezTo>
                  <a:pt x="4744697" y="743550"/>
                  <a:pt x="4721863" y="759025"/>
                  <a:pt x="4701163" y="771632"/>
                </a:cubicBezTo>
                <a:lnTo>
                  <a:pt x="4700741" y="771584"/>
                </a:lnTo>
                <a:lnTo>
                  <a:pt x="4699580" y="772562"/>
                </a:lnTo>
                <a:lnTo>
                  <a:pt x="4701163" y="771632"/>
                </a:lnTo>
                <a:lnTo>
                  <a:pt x="4703892" y="773114"/>
                </a:lnTo>
                <a:lnTo>
                  <a:pt x="4691254" y="783090"/>
                </a:lnTo>
                <a:lnTo>
                  <a:pt x="4681871" y="787919"/>
                </a:lnTo>
                <a:lnTo>
                  <a:pt x="4669092" y="800113"/>
                </a:lnTo>
                <a:cubicBezTo>
                  <a:pt x="4669092" y="800113"/>
                  <a:pt x="4664459" y="805314"/>
                  <a:pt x="4665479" y="808891"/>
                </a:cubicBezTo>
                <a:cubicBezTo>
                  <a:pt x="4675273" y="811905"/>
                  <a:pt x="4715013" y="768137"/>
                  <a:pt x="4724728" y="760968"/>
                </a:cubicBezTo>
                <a:cubicBezTo>
                  <a:pt x="4775891" y="720150"/>
                  <a:pt x="4824096" y="676790"/>
                  <a:pt x="4871422" y="631998"/>
                </a:cubicBezTo>
                <a:lnTo>
                  <a:pt x="4942948" y="562423"/>
                </a:lnTo>
                <a:lnTo>
                  <a:pt x="4949607" y="560153"/>
                </a:lnTo>
                <a:lnTo>
                  <a:pt x="4964867" y="553911"/>
                </a:lnTo>
                <a:lnTo>
                  <a:pt x="4943809" y="577354"/>
                </a:lnTo>
                <a:cubicBezTo>
                  <a:pt x="4933220" y="581457"/>
                  <a:pt x="4926191" y="588152"/>
                  <a:pt x="4925395" y="595270"/>
                </a:cubicBezTo>
                <a:cubicBezTo>
                  <a:pt x="4933444" y="592151"/>
                  <a:pt x="4940195" y="586131"/>
                  <a:pt x="4943809" y="577354"/>
                </a:cubicBezTo>
                <a:lnTo>
                  <a:pt x="4967267" y="557970"/>
                </a:lnTo>
                <a:lnTo>
                  <a:pt x="4970719" y="564486"/>
                </a:lnTo>
                <a:cubicBezTo>
                  <a:pt x="4968053" y="564633"/>
                  <a:pt x="4965767" y="564760"/>
                  <a:pt x="4965767" y="564760"/>
                </a:cubicBezTo>
                <a:cubicBezTo>
                  <a:pt x="4971048" y="570426"/>
                  <a:pt x="4970896" y="567684"/>
                  <a:pt x="4970719" y="564486"/>
                </a:cubicBezTo>
                <a:lnTo>
                  <a:pt x="4980167" y="559768"/>
                </a:lnTo>
                <a:lnTo>
                  <a:pt x="4959754" y="581219"/>
                </a:lnTo>
                <a:lnTo>
                  <a:pt x="4952433" y="586836"/>
                </a:lnTo>
                <a:cubicBezTo>
                  <a:pt x="4949983" y="588526"/>
                  <a:pt x="4948404" y="589329"/>
                  <a:pt x="4948366" y="588644"/>
                </a:cubicBezTo>
                <a:lnTo>
                  <a:pt x="4950958" y="590463"/>
                </a:lnTo>
                <a:lnTo>
                  <a:pt x="4923647" y="619165"/>
                </a:lnTo>
                <a:lnTo>
                  <a:pt x="4913315" y="624987"/>
                </a:lnTo>
                <a:cubicBezTo>
                  <a:pt x="4906683" y="628571"/>
                  <a:pt x="4899021" y="632519"/>
                  <a:pt x="4889161" y="637306"/>
                </a:cubicBezTo>
                <a:cubicBezTo>
                  <a:pt x="4884742" y="640301"/>
                  <a:pt x="4843012" y="659573"/>
                  <a:pt x="4861907" y="655776"/>
                </a:cubicBezTo>
                <a:cubicBezTo>
                  <a:pt x="4875851" y="652254"/>
                  <a:pt x="4903484" y="633761"/>
                  <a:pt x="4912475" y="630513"/>
                </a:cubicBezTo>
                <a:lnTo>
                  <a:pt x="4913062" y="630289"/>
                </a:lnTo>
                <a:lnTo>
                  <a:pt x="4905616" y="638113"/>
                </a:lnTo>
                <a:cubicBezTo>
                  <a:pt x="4863784" y="686096"/>
                  <a:pt x="4811484" y="717140"/>
                  <a:pt x="4770527" y="768189"/>
                </a:cubicBezTo>
                <a:cubicBezTo>
                  <a:pt x="4779610" y="761691"/>
                  <a:pt x="4790654" y="750922"/>
                  <a:pt x="4789826" y="755605"/>
                </a:cubicBezTo>
                <a:lnTo>
                  <a:pt x="4785063" y="765106"/>
                </a:lnTo>
                <a:lnTo>
                  <a:pt x="4735059" y="793908"/>
                </a:lnTo>
                <a:lnTo>
                  <a:pt x="4774788" y="776092"/>
                </a:lnTo>
                <a:lnTo>
                  <a:pt x="4772831" y="778087"/>
                </a:lnTo>
                <a:cubicBezTo>
                  <a:pt x="4757143" y="793447"/>
                  <a:pt x="4732734" y="816736"/>
                  <a:pt x="4728773" y="826355"/>
                </a:cubicBezTo>
                <a:cubicBezTo>
                  <a:pt x="4763878" y="805946"/>
                  <a:pt x="4774243" y="791148"/>
                  <a:pt x="4802823" y="769294"/>
                </a:cubicBezTo>
                <a:cubicBezTo>
                  <a:pt x="4840245" y="737205"/>
                  <a:pt x="4810871" y="766176"/>
                  <a:pt x="4803920" y="783055"/>
                </a:cubicBezTo>
                <a:cubicBezTo>
                  <a:pt x="4798637" y="795882"/>
                  <a:pt x="4814285" y="768258"/>
                  <a:pt x="4814510" y="778952"/>
                </a:cubicBezTo>
                <a:cubicBezTo>
                  <a:pt x="4814734" y="789646"/>
                  <a:pt x="4789345" y="802887"/>
                  <a:pt x="4780503" y="813122"/>
                </a:cubicBezTo>
                <a:cubicBezTo>
                  <a:pt x="4768390" y="821788"/>
                  <a:pt x="4753590" y="830926"/>
                  <a:pt x="4743080" y="845211"/>
                </a:cubicBezTo>
                <a:cubicBezTo>
                  <a:pt x="4743080" y="845211"/>
                  <a:pt x="4744971" y="851855"/>
                  <a:pt x="4743305" y="855906"/>
                </a:cubicBezTo>
                <a:cubicBezTo>
                  <a:pt x="4738670" y="861105"/>
                  <a:pt x="4709296" y="890077"/>
                  <a:pt x="4702121" y="896261"/>
                </a:cubicBezTo>
                <a:cubicBezTo>
                  <a:pt x="4672548" y="936090"/>
                  <a:pt x="4730051" y="882035"/>
                  <a:pt x="4742309" y="873881"/>
                </a:cubicBezTo>
                <a:cubicBezTo>
                  <a:pt x="4763264" y="854981"/>
                  <a:pt x="4778858" y="838725"/>
                  <a:pt x="4789448" y="834623"/>
                </a:cubicBezTo>
                <a:cubicBezTo>
                  <a:pt x="4826075" y="809650"/>
                  <a:pt x="4848698" y="786700"/>
                  <a:pt x="4885472" y="762238"/>
                </a:cubicBezTo>
                <a:cubicBezTo>
                  <a:pt x="4859512" y="793290"/>
                  <a:pt x="4829491" y="811732"/>
                  <a:pt x="4800116" y="840702"/>
                </a:cubicBezTo>
                <a:cubicBezTo>
                  <a:pt x="4785912" y="853582"/>
                  <a:pt x="4768572" y="863706"/>
                  <a:pt x="4761620" y="880584"/>
                </a:cubicBezTo>
                <a:cubicBezTo>
                  <a:pt x="4760827" y="887701"/>
                  <a:pt x="4761699" y="890767"/>
                  <a:pt x="4757635" y="896313"/>
                </a:cubicBezTo>
                <a:cubicBezTo>
                  <a:pt x="4747124" y="910599"/>
                  <a:pt x="4727613" y="914755"/>
                  <a:pt x="4714560" y="930026"/>
                </a:cubicBezTo>
                <a:cubicBezTo>
                  <a:pt x="4717102" y="929041"/>
                  <a:pt x="4724580" y="943734"/>
                  <a:pt x="4721615" y="944883"/>
                </a:cubicBezTo>
                <a:cubicBezTo>
                  <a:pt x="4719296" y="956562"/>
                  <a:pt x="4669314" y="975927"/>
                  <a:pt x="4671285" y="992753"/>
                </a:cubicBezTo>
                <a:cubicBezTo>
                  <a:pt x="4671285" y="992753"/>
                  <a:pt x="4671403" y="993168"/>
                  <a:pt x="4671550" y="993688"/>
                </a:cubicBezTo>
                <a:lnTo>
                  <a:pt x="4671883" y="994855"/>
                </a:lnTo>
                <a:lnTo>
                  <a:pt x="4672083" y="995556"/>
                </a:lnTo>
                <a:cubicBezTo>
                  <a:pt x="4672171" y="995868"/>
                  <a:pt x="4672112" y="995660"/>
                  <a:pt x="4671995" y="995245"/>
                </a:cubicBezTo>
                <a:lnTo>
                  <a:pt x="4671883" y="994855"/>
                </a:lnTo>
                <a:lnTo>
                  <a:pt x="4671285" y="992753"/>
                </a:lnTo>
                <a:cubicBezTo>
                  <a:pt x="4692040" y="984712"/>
                  <a:pt x="4698990" y="967833"/>
                  <a:pt x="4716754" y="957546"/>
                </a:cubicBezTo>
                <a:cubicBezTo>
                  <a:pt x="4742143" y="944304"/>
                  <a:pt x="4763972" y="928470"/>
                  <a:pt x="4789282" y="905046"/>
                </a:cubicBezTo>
                <a:cubicBezTo>
                  <a:pt x="4834329" y="870003"/>
                  <a:pt x="4744909" y="954013"/>
                  <a:pt x="4745782" y="957080"/>
                </a:cubicBezTo>
                <a:lnTo>
                  <a:pt x="4778001" y="948001"/>
                </a:lnTo>
                <a:cubicBezTo>
                  <a:pt x="4778874" y="951067"/>
                  <a:pt x="4743119" y="979106"/>
                  <a:pt x="4743119" y="979106"/>
                </a:cubicBezTo>
                <a:cubicBezTo>
                  <a:pt x="4727525" y="995361"/>
                  <a:pt x="4718604" y="995413"/>
                  <a:pt x="4708240" y="1010211"/>
                </a:cubicBezTo>
                <a:cubicBezTo>
                  <a:pt x="4718828" y="1006107"/>
                  <a:pt x="4756251" y="974019"/>
                  <a:pt x="4757125" y="977084"/>
                </a:cubicBezTo>
                <a:cubicBezTo>
                  <a:pt x="4757343" y="977851"/>
                  <a:pt x="4755285" y="980847"/>
                  <a:pt x="4752676" y="984455"/>
                </a:cubicBezTo>
                <a:lnTo>
                  <a:pt x="4750563" y="987462"/>
                </a:lnTo>
                <a:lnTo>
                  <a:pt x="4708673" y="1011735"/>
                </a:lnTo>
                <a:lnTo>
                  <a:pt x="4688543" y="1023400"/>
                </a:lnTo>
                <a:cubicBezTo>
                  <a:pt x="4700727" y="1019172"/>
                  <a:pt x="4712243" y="1014093"/>
                  <a:pt x="4723426" y="1008596"/>
                </a:cubicBezTo>
                <a:lnTo>
                  <a:pt x="4744623" y="997434"/>
                </a:lnTo>
                <a:lnTo>
                  <a:pt x="4744161" y="1000539"/>
                </a:lnTo>
                <a:cubicBezTo>
                  <a:pt x="4746229" y="1000137"/>
                  <a:pt x="4751189" y="997116"/>
                  <a:pt x="4760764" y="989860"/>
                </a:cubicBezTo>
                <a:lnTo>
                  <a:pt x="4764458" y="987011"/>
                </a:lnTo>
                <a:lnTo>
                  <a:pt x="4789191" y="974053"/>
                </a:lnTo>
                <a:cubicBezTo>
                  <a:pt x="4800378" y="968613"/>
                  <a:pt x="4811899" y="963620"/>
                  <a:pt x="4824089" y="959506"/>
                </a:cubicBezTo>
                <a:cubicBezTo>
                  <a:pt x="4799122" y="977851"/>
                  <a:pt x="4771540" y="990380"/>
                  <a:pt x="4744517" y="1006089"/>
                </a:cubicBezTo>
                <a:cubicBezTo>
                  <a:pt x="4723816" y="1018696"/>
                  <a:pt x="4742179" y="1012177"/>
                  <a:pt x="4751551" y="1008908"/>
                </a:cubicBezTo>
                <a:lnTo>
                  <a:pt x="4851614" y="956438"/>
                </a:lnTo>
                <a:lnTo>
                  <a:pt x="4848470" y="959282"/>
                </a:lnTo>
                <a:cubicBezTo>
                  <a:pt x="4834546" y="971487"/>
                  <a:pt x="4796845" y="1004251"/>
                  <a:pt x="4825847" y="982233"/>
                </a:cubicBezTo>
                <a:cubicBezTo>
                  <a:pt x="4852759" y="964429"/>
                  <a:pt x="4822087" y="990498"/>
                  <a:pt x="4816355" y="1000096"/>
                </a:cubicBezTo>
                <a:cubicBezTo>
                  <a:pt x="4818896" y="999111"/>
                  <a:pt x="4821439" y="998127"/>
                  <a:pt x="4823979" y="997142"/>
                </a:cubicBezTo>
                <a:cubicBezTo>
                  <a:pt x="4821439" y="998127"/>
                  <a:pt x="4842697" y="1000104"/>
                  <a:pt x="4843714" y="1003681"/>
                </a:cubicBezTo>
                <a:cubicBezTo>
                  <a:pt x="4845462" y="1009813"/>
                  <a:pt x="4801737" y="1051154"/>
                  <a:pt x="4794562" y="1057338"/>
                </a:cubicBezTo>
                <a:cubicBezTo>
                  <a:pt x="4773832" y="1086931"/>
                  <a:pt x="4850623" y="1018027"/>
                  <a:pt x="4852514" y="1024670"/>
                </a:cubicBezTo>
                <a:cubicBezTo>
                  <a:pt x="4853587" y="1025957"/>
                  <a:pt x="4851508" y="1029599"/>
                  <a:pt x="4848194" y="1034013"/>
                </a:cubicBezTo>
                <a:lnTo>
                  <a:pt x="4844527" y="1038379"/>
                </a:lnTo>
                <a:lnTo>
                  <a:pt x="4776248" y="1075385"/>
                </a:lnTo>
                <a:cubicBezTo>
                  <a:pt x="4769568" y="1078964"/>
                  <a:pt x="4734749" y="1091894"/>
                  <a:pt x="4735077" y="1097836"/>
                </a:cubicBezTo>
                <a:cubicBezTo>
                  <a:pt x="4735381" y="1103320"/>
                  <a:pt x="4760501" y="1087718"/>
                  <a:pt x="4763168" y="1087570"/>
                </a:cubicBezTo>
                <a:cubicBezTo>
                  <a:pt x="4788172" y="1073350"/>
                  <a:pt x="4811639" y="1060705"/>
                  <a:pt x="4834625" y="1048830"/>
                </a:cubicBezTo>
                <a:lnTo>
                  <a:pt x="4836558" y="1047868"/>
                </a:lnTo>
                <a:lnTo>
                  <a:pt x="4836462" y="1047984"/>
                </a:lnTo>
                <a:cubicBezTo>
                  <a:pt x="4828722" y="1056727"/>
                  <a:pt x="4823702" y="1062219"/>
                  <a:pt x="4836721" y="1051784"/>
                </a:cubicBezTo>
                <a:lnTo>
                  <a:pt x="4858388" y="1037007"/>
                </a:lnTo>
                <a:lnTo>
                  <a:pt x="4903185" y="1014721"/>
                </a:lnTo>
                <a:lnTo>
                  <a:pt x="4909250" y="1011375"/>
                </a:lnTo>
                <a:lnTo>
                  <a:pt x="4892954" y="1028356"/>
                </a:lnTo>
                <a:cubicBezTo>
                  <a:pt x="4885896" y="1035568"/>
                  <a:pt x="4877516" y="1043921"/>
                  <a:pt x="4866621" y="1054385"/>
                </a:cubicBezTo>
                <a:cubicBezTo>
                  <a:pt x="4855237" y="1065604"/>
                  <a:pt x="4845666" y="1073284"/>
                  <a:pt x="4836824" y="1083520"/>
                </a:cubicBezTo>
                <a:cubicBezTo>
                  <a:pt x="4818040" y="1108388"/>
                  <a:pt x="4858003" y="1075314"/>
                  <a:pt x="4867719" y="1068144"/>
                </a:cubicBezTo>
                <a:cubicBezTo>
                  <a:pt x="4881499" y="1055428"/>
                  <a:pt x="4893679" y="1037092"/>
                  <a:pt x="4898840" y="1045306"/>
                </a:cubicBezTo>
                <a:cubicBezTo>
                  <a:pt x="4897967" y="1042240"/>
                  <a:pt x="4875422" y="1075373"/>
                  <a:pt x="4869690" y="1084971"/>
                </a:cubicBezTo>
                <a:cubicBezTo>
                  <a:pt x="4869690" y="1084971"/>
                  <a:pt x="4851925" y="1095258"/>
                  <a:pt x="4861720" y="1098272"/>
                </a:cubicBezTo>
                <a:cubicBezTo>
                  <a:pt x="4861720" y="1098272"/>
                  <a:pt x="4873104" y="1087052"/>
                  <a:pt x="4879855" y="1081031"/>
                </a:cubicBezTo>
                <a:cubicBezTo>
                  <a:pt x="4884567" y="1086015"/>
                  <a:pt x="4888856" y="1091163"/>
                  <a:pt x="4888856" y="1091163"/>
                </a:cubicBezTo>
                <a:cubicBezTo>
                  <a:pt x="4893938" y="1089193"/>
                  <a:pt x="4914165" y="1067738"/>
                  <a:pt x="4924755" y="1063635"/>
                </a:cubicBezTo>
                <a:cubicBezTo>
                  <a:pt x="4924755" y="1063635"/>
                  <a:pt x="4940427" y="1057563"/>
                  <a:pt x="4922292" y="1074803"/>
                </a:cubicBezTo>
                <a:cubicBezTo>
                  <a:pt x="4908089" y="1087683"/>
                  <a:pt x="4915912" y="1073871"/>
                  <a:pt x="4910629" y="1086698"/>
                </a:cubicBezTo>
                <a:cubicBezTo>
                  <a:pt x="4914244" y="1077921"/>
                  <a:pt x="4922093" y="1085662"/>
                  <a:pt x="4921298" y="1092778"/>
                </a:cubicBezTo>
                <a:cubicBezTo>
                  <a:pt x="4921715" y="1091765"/>
                  <a:pt x="4919267" y="1093388"/>
                  <a:pt x="4915374" y="1096439"/>
                </a:cubicBezTo>
                <a:lnTo>
                  <a:pt x="4903254" y="1106598"/>
                </a:lnTo>
                <a:lnTo>
                  <a:pt x="4902701" y="1106889"/>
                </a:lnTo>
                <a:cubicBezTo>
                  <a:pt x="4853002" y="1133134"/>
                  <a:pt x="4803634" y="1159363"/>
                  <a:pt x="4756699" y="1184653"/>
                </a:cubicBezTo>
                <a:cubicBezTo>
                  <a:pt x="4699224" y="1216259"/>
                  <a:pt x="4646472" y="1250352"/>
                  <a:pt x="4596385" y="1284298"/>
                </a:cubicBezTo>
                <a:cubicBezTo>
                  <a:pt x="4545944" y="1318723"/>
                  <a:pt x="4496314" y="1360894"/>
                  <a:pt x="4453565" y="1403144"/>
                </a:cubicBezTo>
                <a:cubicBezTo>
                  <a:pt x="4535856" y="1350453"/>
                  <a:pt x="4605857" y="1289733"/>
                  <a:pt x="4692923" y="1233569"/>
                </a:cubicBezTo>
                <a:cubicBezTo>
                  <a:pt x="4766145" y="1189632"/>
                  <a:pt x="4844116" y="1148640"/>
                  <a:pt x="4922594" y="1109912"/>
                </a:cubicBezTo>
                <a:lnTo>
                  <a:pt x="4924969" y="1108853"/>
                </a:lnTo>
                <a:lnTo>
                  <a:pt x="4915889" y="1118581"/>
                </a:lnTo>
                <a:lnTo>
                  <a:pt x="4914997" y="1120319"/>
                </a:lnTo>
                <a:lnTo>
                  <a:pt x="4911419" y="1121992"/>
                </a:lnTo>
                <a:cubicBezTo>
                  <a:pt x="4840481" y="1165803"/>
                  <a:pt x="4775997" y="1195045"/>
                  <a:pt x="4691269" y="1245120"/>
                </a:cubicBezTo>
                <a:cubicBezTo>
                  <a:pt x="4633946" y="1279467"/>
                  <a:pt x="4570169" y="1328383"/>
                  <a:pt x="4515612" y="1371286"/>
                </a:cubicBezTo>
                <a:cubicBezTo>
                  <a:pt x="4513326" y="1371412"/>
                  <a:pt x="4490822" y="1392829"/>
                  <a:pt x="4490822" y="1392829"/>
                </a:cubicBezTo>
                <a:cubicBezTo>
                  <a:pt x="4491126" y="1398314"/>
                  <a:pt x="4509388" y="1383091"/>
                  <a:pt x="4520893" y="1376953"/>
                </a:cubicBezTo>
                <a:cubicBezTo>
                  <a:pt x="4536792" y="1367362"/>
                  <a:pt x="4548120" y="1358025"/>
                  <a:pt x="4555206" y="1354883"/>
                </a:cubicBezTo>
                <a:cubicBezTo>
                  <a:pt x="4570651" y="1337066"/>
                  <a:pt x="4587107" y="1330654"/>
                  <a:pt x="4609763" y="1311979"/>
                </a:cubicBezTo>
                <a:cubicBezTo>
                  <a:pt x="4636865" y="1290767"/>
                  <a:pt x="4666783" y="1272147"/>
                  <a:pt x="4696322" y="1253550"/>
                </a:cubicBezTo>
                <a:cubicBezTo>
                  <a:pt x="4707802" y="1246956"/>
                  <a:pt x="4744096" y="1219274"/>
                  <a:pt x="4740158" y="1230953"/>
                </a:cubicBezTo>
                <a:cubicBezTo>
                  <a:pt x="4744729" y="1230700"/>
                  <a:pt x="4749682" y="1230425"/>
                  <a:pt x="4751663" y="1224814"/>
                </a:cubicBezTo>
                <a:cubicBezTo>
                  <a:pt x="4808909" y="1195973"/>
                  <a:pt x="4863947" y="1161752"/>
                  <a:pt x="4931250" y="1135104"/>
                </a:cubicBezTo>
                <a:cubicBezTo>
                  <a:pt x="4873774" y="1166710"/>
                  <a:pt x="4804819" y="1204909"/>
                  <a:pt x="4745058" y="1236642"/>
                </a:cubicBezTo>
                <a:cubicBezTo>
                  <a:pt x="4736219" y="1242631"/>
                  <a:pt x="4683012" y="1268498"/>
                  <a:pt x="4683317" y="1273983"/>
                </a:cubicBezTo>
                <a:cubicBezTo>
                  <a:pt x="4682118" y="1293760"/>
                  <a:pt x="4858735" y="1198714"/>
                  <a:pt x="4695125" y="1273329"/>
                </a:cubicBezTo>
                <a:cubicBezTo>
                  <a:pt x="4702211" y="1270185"/>
                  <a:pt x="4708914" y="1267064"/>
                  <a:pt x="4711404" y="1263717"/>
                </a:cubicBezTo>
                <a:cubicBezTo>
                  <a:pt x="4781657" y="1214443"/>
                  <a:pt x="4859932" y="1178936"/>
                  <a:pt x="4934320" y="1149146"/>
                </a:cubicBezTo>
                <a:lnTo>
                  <a:pt x="4837236" y="1205479"/>
                </a:lnTo>
                <a:lnTo>
                  <a:pt x="4844621" y="1212777"/>
                </a:lnTo>
                <a:lnTo>
                  <a:pt x="4920958" y="1170056"/>
                </a:lnTo>
                <a:cubicBezTo>
                  <a:pt x="4948896" y="1157047"/>
                  <a:pt x="4981100" y="1138302"/>
                  <a:pt x="5002585" y="1139864"/>
                </a:cubicBezTo>
                <a:cubicBezTo>
                  <a:pt x="5016527" y="1136340"/>
                  <a:pt x="5016350" y="1133142"/>
                  <a:pt x="5023055" y="1130020"/>
                </a:cubicBezTo>
                <a:cubicBezTo>
                  <a:pt x="5039361" y="1120865"/>
                  <a:pt x="5053279" y="1116886"/>
                  <a:pt x="5037531" y="1129218"/>
                </a:cubicBezTo>
                <a:cubicBezTo>
                  <a:pt x="5007611" y="1147836"/>
                  <a:pt x="4991712" y="1157427"/>
                  <a:pt x="4963775" y="1170435"/>
                </a:cubicBezTo>
                <a:lnTo>
                  <a:pt x="4859409" y="1227394"/>
                </a:lnTo>
                <a:lnTo>
                  <a:pt x="4864952" y="1232872"/>
                </a:lnTo>
                <a:lnTo>
                  <a:pt x="4950616" y="1188124"/>
                </a:lnTo>
                <a:cubicBezTo>
                  <a:pt x="4964408" y="1181860"/>
                  <a:pt x="4982973" y="1172122"/>
                  <a:pt x="4989678" y="1169000"/>
                </a:cubicBezTo>
                <a:cubicBezTo>
                  <a:pt x="4999202" y="1168472"/>
                  <a:pt x="4992650" y="1174336"/>
                  <a:pt x="4999505" y="1173956"/>
                </a:cubicBezTo>
                <a:cubicBezTo>
                  <a:pt x="4999505" y="1173956"/>
                  <a:pt x="5011314" y="1173302"/>
                  <a:pt x="5011162" y="1170560"/>
                </a:cubicBezTo>
                <a:cubicBezTo>
                  <a:pt x="5011314" y="1173302"/>
                  <a:pt x="4988481" y="1188778"/>
                  <a:pt x="4967781" y="1201385"/>
                </a:cubicBezTo>
                <a:cubicBezTo>
                  <a:pt x="4965496" y="1201512"/>
                  <a:pt x="4965496" y="1201512"/>
                  <a:pt x="4965345" y="1198769"/>
                </a:cubicBezTo>
                <a:cubicBezTo>
                  <a:pt x="4965496" y="1201512"/>
                  <a:pt x="4993131" y="1183020"/>
                  <a:pt x="4999658" y="1176699"/>
                </a:cubicBezTo>
                <a:cubicBezTo>
                  <a:pt x="4901468" y="1238980"/>
                  <a:pt x="4931158" y="1223125"/>
                  <a:pt x="4967781" y="1201385"/>
                </a:cubicBezTo>
                <a:lnTo>
                  <a:pt x="4970510" y="1202866"/>
                </a:lnTo>
                <a:lnTo>
                  <a:pt x="4957872" y="1212843"/>
                </a:lnTo>
                <a:cubicBezTo>
                  <a:pt x="4941854" y="1223077"/>
                  <a:pt x="4922725" y="1229552"/>
                  <a:pt x="4903753" y="1238853"/>
                </a:cubicBezTo>
                <a:lnTo>
                  <a:pt x="4883281" y="1250988"/>
                </a:lnTo>
                <a:lnTo>
                  <a:pt x="4905388" y="1272837"/>
                </a:lnTo>
                <a:cubicBezTo>
                  <a:pt x="4894175" y="1272707"/>
                  <a:pt x="4888295" y="1276674"/>
                  <a:pt x="4887751" y="1284742"/>
                </a:cubicBezTo>
                <a:lnTo>
                  <a:pt x="4865888" y="1261297"/>
                </a:lnTo>
                <a:lnTo>
                  <a:pt x="4733341" y="1339859"/>
                </a:lnTo>
                <a:cubicBezTo>
                  <a:pt x="4677615" y="1374577"/>
                  <a:pt x="4623458" y="1410926"/>
                  <a:pt x="4572355" y="1450658"/>
                </a:cubicBezTo>
                <a:cubicBezTo>
                  <a:pt x="4531412" y="1484097"/>
                  <a:pt x="4490850" y="1517517"/>
                  <a:pt x="4452039" y="1548087"/>
                </a:cubicBezTo>
                <a:cubicBezTo>
                  <a:pt x="4412201" y="1577340"/>
                  <a:pt x="4370643" y="1606574"/>
                  <a:pt x="4329161" y="1637178"/>
                </a:cubicBezTo>
                <a:lnTo>
                  <a:pt x="4245118" y="1703988"/>
                </a:lnTo>
                <a:lnTo>
                  <a:pt x="4224006" y="1732204"/>
                </a:lnTo>
                <a:lnTo>
                  <a:pt x="4255924" y="1705011"/>
                </a:lnTo>
                <a:cubicBezTo>
                  <a:pt x="4274583" y="1688334"/>
                  <a:pt x="4293247" y="1671715"/>
                  <a:pt x="4311406" y="1658103"/>
                </a:cubicBezTo>
                <a:cubicBezTo>
                  <a:pt x="4334215" y="1642170"/>
                  <a:pt x="4347879" y="1633620"/>
                  <a:pt x="4372845" y="1615276"/>
                </a:cubicBezTo>
                <a:cubicBezTo>
                  <a:pt x="4386839" y="1605791"/>
                  <a:pt x="4402588" y="1593460"/>
                  <a:pt x="4416074" y="1581710"/>
                </a:cubicBezTo>
                <a:cubicBezTo>
                  <a:pt x="4448102" y="1559766"/>
                  <a:pt x="4421178" y="1584178"/>
                  <a:pt x="4411958" y="1590189"/>
                </a:cubicBezTo>
                <a:cubicBezTo>
                  <a:pt x="4350443" y="1638521"/>
                  <a:pt x="4298551" y="1681277"/>
                  <a:pt x="4241709" y="1724307"/>
                </a:cubicBezTo>
                <a:lnTo>
                  <a:pt x="4207130" y="1753758"/>
                </a:lnTo>
                <a:lnTo>
                  <a:pt x="4102741" y="1877040"/>
                </a:lnTo>
                <a:cubicBezTo>
                  <a:pt x="4111776" y="1857464"/>
                  <a:pt x="4124347" y="1837420"/>
                  <a:pt x="4140459" y="1816913"/>
                </a:cubicBezTo>
                <a:lnTo>
                  <a:pt x="4146465" y="1805427"/>
                </a:lnTo>
                <a:lnTo>
                  <a:pt x="4056346" y="1882183"/>
                </a:lnTo>
                <a:lnTo>
                  <a:pt x="4054476" y="1883810"/>
                </a:lnTo>
                <a:lnTo>
                  <a:pt x="4042848" y="1932873"/>
                </a:lnTo>
                <a:cubicBezTo>
                  <a:pt x="4043715" y="1937959"/>
                  <a:pt x="4044144" y="1944301"/>
                  <a:pt x="4044139" y="1951899"/>
                </a:cubicBezTo>
                <a:cubicBezTo>
                  <a:pt x="4044134" y="1959499"/>
                  <a:pt x="4042205" y="1966148"/>
                  <a:pt x="4038353" y="1971853"/>
                </a:cubicBezTo>
                <a:cubicBezTo>
                  <a:pt x="4019921" y="1991463"/>
                  <a:pt x="4003117" y="2012059"/>
                  <a:pt x="3987942" y="2033642"/>
                </a:cubicBezTo>
                <a:lnTo>
                  <a:pt x="3978030" y="2050159"/>
                </a:lnTo>
                <a:lnTo>
                  <a:pt x="3987153" y="2040934"/>
                </a:lnTo>
                <a:lnTo>
                  <a:pt x="4009329" y="2020191"/>
                </a:lnTo>
                <a:lnTo>
                  <a:pt x="4012911" y="2019485"/>
                </a:lnTo>
                <a:lnTo>
                  <a:pt x="4022991" y="2016523"/>
                </a:lnTo>
                <a:lnTo>
                  <a:pt x="4016085" y="2023411"/>
                </a:lnTo>
                <a:lnTo>
                  <a:pt x="3961447" y="2077787"/>
                </a:lnTo>
                <a:lnTo>
                  <a:pt x="3947305" y="2101349"/>
                </a:lnTo>
                <a:lnTo>
                  <a:pt x="3915035" y="2162332"/>
                </a:lnTo>
                <a:lnTo>
                  <a:pt x="3940644" y="2143499"/>
                </a:lnTo>
                <a:cubicBezTo>
                  <a:pt x="3943185" y="2142514"/>
                  <a:pt x="3952107" y="2142462"/>
                  <a:pt x="3954649" y="2141477"/>
                </a:cubicBezTo>
                <a:cubicBezTo>
                  <a:pt x="3977496" y="2129221"/>
                  <a:pt x="3999816" y="2085393"/>
                  <a:pt x="4005123" y="2094118"/>
                </a:cubicBezTo>
                <a:cubicBezTo>
                  <a:pt x="4005123" y="2094118"/>
                  <a:pt x="3999246" y="2103204"/>
                  <a:pt x="3995909" y="2111305"/>
                </a:cubicBezTo>
                <a:lnTo>
                  <a:pt x="3995638" y="2109598"/>
                </a:lnTo>
                <a:lnTo>
                  <a:pt x="3997577" y="2107255"/>
                </a:lnTo>
                <a:cubicBezTo>
                  <a:pt x="3996306" y="2107747"/>
                  <a:pt x="3995671" y="2107994"/>
                  <a:pt x="3995463" y="2108500"/>
                </a:cubicBezTo>
                <a:lnTo>
                  <a:pt x="3995638" y="2109598"/>
                </a:lnTo>
                <a:lnTo>
                  <a:pt x="3992072" y="2113905"/>
                </a:lnTo>
                <a:lnTo>
                  <a:pt x="3989059" y="2115945"/>
                </a:lnTo>
                <a:cubicBezTo>
                  <a:pt x="3987355" y="2117599"/>
                  <a:pt x="3986339" y="2118985"/>
                  <a:pt x="3986339" y="2118985"/>
                </a:cubicBezTo>
                <a:cubicBezTo>
                  <a:pt x="3986339" y="2118985"/>
                  <a:pt x="3988958" y="2128184"/>
                  <a:pt x="3984471" y="2133895"/>
                </a:cubicBezTo>
                <a:cubicBezTo>
                  <a:pt x="3976502" y="2147196"/>
                  <a:pt x="3945380" y="2170034"/>
                  <a:pt x="3936538" y="2180270"/>
                </a:cubicBezTo>
                <a:cubicBezTo>
                  <a:pt x="3933996" y="2181254"/>
                  <a:pt x="3935888" y="2187898"/>
                  <a:pt x="3934220" y="2191948"/>
                </a:cubicBezTo>
                <a:cubicBezTo>
                  <a:pt x="3926991" y="2204963"/>
                  <a:pt x="3906950" y="2219430"/>
                  <a:pt x="3890863" y="2232925"/>
                </a:cubicBezTo>
                <a:lnTo>
                  <a:pt x="3881747" y="2241352"/>
                </a:lnTo>
                <a:lnTo>
                  <a:pt x="3885332" y="2240887"/>
                </a:lnTo>
                <a:cubicBezTo>
                  <a:pt x="3888265" y="2240380"/>
                  <a:pt x="3891179" y="2239532"/>
                  <a:pt x="3891104" y="2238161"/>
                </a:cubicBezTo>
                <a:cubicBezTo>
                  <a:pt x="3891180" y="2239532"/>
                  <a:pt x="3885509" y="2244087"/>
                  <a:pt x="3877232" y="2249874"/>
                </a:cubicBezTo>
                <a:lnTo>
                  <a:pt x="3858908" y="2261741"/>
                </a:lnTo>
                <a:lnTo>
                  <a:pt x="3840955" y="2286725"/>
                </a:lnTo>
                <a:lnTo>
                  <a:pt x="3841692" y="2286101"/>
                </a:lnTo>
                <a:cubicBezTo>
                  <a:pt x="3854066" y="2274640"/>
                  <a:pt x="3866430" y="2261905"/>
                  <a:pt x="3871287" y="2258321"/>
                </a:cubicBezTo>
                <a:cubicBezTo>
                  <a:pt x="3922450" y="2217503"/>
                  <a:pt x="3970655" y="2174143"/>
                  <a:pt x="4017981" y="2129352"/>
                </a:cubicBezTo>
                <a:lnTo>
                  <a:pt x="4089507" y="2059777"/>
                </a:lnTo>
                <a:lnTo>
                  <a:pt x="4096166" y="2057506"/>
                </a:lnTo>
                <a:lnTo>
                  <a:pt x="4111426" y="2051264"/>
                </a:lnTo>
                <a:lnTo>
                  <a:pt x="4090368" y="2074707"/>
                </a:lnTo>
                <a:cubicBezTo>
                  <a:pt x="4079779" y="2078810"/>
                  <a:pt x="4072750" y="2085506"/>
                  <a:pt x="4071954" y="2092623"/>
                </a:cubicBezTo>
                <a:cubicBezTo>
                  <a:pt x="4080003" y="2089504"/>
                  <a:pt x="4086754" y="2083483"/>
                  <a:pt x="4090368" y="2074707"/>
                </a:cubicBezTo>
                <a:lnTo>
                  <a:pt x="4113826" y="2055323"/>
                </a:lnTo>
                <a:lnTo>
                  <a:pt x="4117277" y="2061838"/>
                </a:lnTo>
                <a:cubicBezTo>
                  <a:pt x="4114612" y="2061986"/>
                  <a:pt x="4112326" y="2062113"/>
                  <a:pt x="4112326" y="2062113"/>
                </a:cubicBezTo>
                <a:cubicBezTo>
                  <a:pt x="4117606" y="2067779"/>
                  <a:pt x="4117455" y="2065036"/>
                  <a:pt x="4117277" y="2061838"/>
                </a:cubicBezTo>
                <a:lnTo>
                  <a:pt x="4126726" y="2057121"/>
                </a:lnTo>
                <a:lnTo>
                  <a:pt x="4106313" y="2078572"/>
                </a:lnTo>
                <a:lnTo>
                  <a:pt x="4098992" y="2084189"/>
                </a:lnTo>
                <a:cubicBezTo>
                  <a:pt x="4096542" y="2085879"/>
                  <a:pt x="4094963" y="2086683"/>
                  <a:pt x="4094925" y="2085996"/>
                </a:cubicBezTo>
                <a:lnTo>
                  <a:pt x="4097517" y="2087816"/>
                </a:lnTo>
                <a:lnTo>
                  <a:pt x="4070206" y="2116517"/>
                </a:lnTo>
                <a:lnTo>
                  <a:pt x="4059874" y="2122340"/>
                </a:lnTo>
                <a:cubicBezTo>
                  <a:pt x="4053242" y="2125923"/>
                  <a:pt x="4045580" y="2129872"/>
                  <a:pt x="4035719" y="2134659"/>
                </a:cubicBezTo>
                <a:cubicBezTo>
                  <a:pt x="4031301" y="2137654"/>
                  <a:pt x="3989571" y="2156926"/>
                  <a:pt x="4008466" y="2153129"/>
                </a:cubicBezTo>
                <a:cubicBezTo>
                  <a:pt x="4022410" y="2149607"/>
                  <a:pt x="4050043" y="2131114"/>
                  <a:pt x="4059034" y="2127866"/>
                </a:cubicBezTo>
                <a:lnTo>
                  <a:pt x="4059621" y="2127641"/>
                </a:lnTo>
                <a:lnTo>
                  <a:pt x="4052175" y="2135466"/>
                </a:lnTo>
                <a:cubicBezTo>
                  <a:pt x="4010343" y="2183449"/>
                  <a:pt x="3958043" y="2214493"/>
                  <a:pt x="3917086" y="2265542"/>
                </a:cubicBezTo>
                <a:cubicBezTo>
                  <a:pt x="3926169" y="2259044"/>
                  <a:pt x="3937213" y="2248275"/>
                  <a:pt x="3936385" y="2252958"/>
                </a:cubicBezTo>
                <a:lnTo>
                  <a:pt x="3931622" y="2262460"/>
                </a:lnTo>
                <a:lnTo>
                  <a:pt x="3881618" y="2291261"/>
                </a:lnTo>
                <a:lnTo>
                  <a:pt x="3921347" y="2273446"/>
                </a:lnTo>
                <a:lnTo>
                  <a:pt x="3919390" y="2275440"/>
                </a:lnTo>
                <a:cubicBezTo>
                  <a:pt x="3903702" y="2290800"/>
                  <a:pt x="3879293" y="2314088"/>
                  <a:pt x="3875332" y="2323708"/>
                </a:cubicBezTo>
                <a:cubicBezTo>
                  <a:pt x="3910437" y="2303299"/>
                  <a:pt x="3920802" y="2288501"/>
                  <a:pt x="3949382" y="2266647"/>
                </a:cubicBezTo>
                <a:cubicBezTo>
                  <a:pt x="3986804" y="2234558"/>
                  <a:pt x="3957430" y="2263529"/>
                  <a:pt x="3950479" y="2280407"/>
                </a:cubicBezTo>
                <a:cubicBezTo>
                  <a:pt x="3945196" y="2293235"/>
                  <a:pt x="3960844" y="2265611"/>
                  <a:pt x="3961069" y="2276305"/>
                </a:cubicBezTo>
                <a:cubicBezTo>
                  <a:pt x="3961293" y="2286998"/>
                  <a:pt x="3935904" y="2300240"/>
                  <a:pt x="3927062" y="2310475"/>
                </a:cubicBezTo>
                <a:cubicBezTo>
                  <a:pt x="3914949" y="2319140"/>
                  <a:pt x="3900149" y="2328279"/>
                  <a:pt x="3889639" y="2342564"/>
                </a:cubicBezTo>
                <a:cubicBezTo>
                  <a:pt x="3889639" y="2342564"/>
                  <a:pt x="3891530" y="2349207"/>
                  <a:pt x="3889863" y="2353259"/>
                </a:cubicBezTo>
                <a:lnTo>
                  <a:pt x="3889731" y="2353394"/>
                </a:lnTo>
                <a:lnTo>
                  <a:pt x="3890951" y="2358268"/>
                </a:lnTo>
                <a:lnTo>
                  <a:pt x="3890740" y="2369516"/>
                </a:lnTo>
                <a:lnTo>
                  <a:pt x="3916324" y="2346056"/>
                </a:lnTo>
                <a:cubicBezTo>
                  <a:pt x="3924166" y="2339116"/>
                  <a:pt x="3930712" y="2334026"/>
                  <a:pt x="3936007" y="2331976"/>
                </a:cubicBezTo>
                <a:cubicBezTo>
                  <a:pt x="3972634" y="2307003"/>
                  <a:pt x="3995257" y="2284053"/>
                  <a:pt x="4032031" y="2259591"/>
                </a:cubicBezTo>
                <a:cubicBezTo>
                  <a:pt x="4006071" y="2290643"/>
                  <a:pt x="3976049" y="2309085"/>
                  <a:pt x="3946675" y="2338056"/>
                </a:cubicBezTo>
                <a:cubicBezTo>
                  <a:pt x="3932471" y="2350935"/>
                  <a:pt x="3915130" y="2361059"/>
                  <a:pt x="3908179" y="2377937"/>
                </a:cubicBezTo>
                <a:cubicBezTo>
                  <a:pt x="3907385" y="2385053"/>
                  <a:pt x="3908258" y="2388120"/>
                  <a:pt x="3904194" y="2393666"/>
                </a:cubicBezTo>
                <a:cubicBezTo>
                  <a:pt x="3898938" y="2400810"/>
                  <a:pt x="3891433" y="2405420"/>
                  <a:pt x="3883610" y="2410154"/>
                </a:cubicBezTo>
                <a:lnTo>
                  <a:pt x="3870604" y="2420114"/>
                </a:lnTo>
                <a:lnTo>
                  <a:pt x="3867435" y="2426134"/>
                </a:lnTo>
                <a:lnTo>
                  <a:pt x="3863779" y="2430530"/>
                </a:lnTo>
                <a:lnTo>
                  <a:pt x="3866711" y="2434007"/>
                </a:lnTo>
                <a:cubicBezTo>
                  <a:pt x="3868527" y="2437700"/>
                  <a:pt x="3869655" y="2441662"/>
                  <a:pt x="3868174" y="2442235"/>
                </a:cubicBezTo>
                <a:cubicBezTo>
                  <a:pt x="3867014" y="2448075"/>
                  <a:pt x="3853939" y="2455836"/>
                  <a:pt x="3841400" y="2464241"/>
                </a:cubicBezTo>
                <a:lnTo>
                  <a:pt x="3834580" y="2469474"/>
                </a:lnTo>
                <a:lnTo>
                  <a:pt x="3827697" y="2483183"/>
                </a:lnTo>
                <a:lnTo>
                  <a:pt x="3841700" y="2473345"/>
                </a:lnTo>
                <a:cubicBezTo>
                  <a:pt x="3848253" y="2466835"/>
                  <a:pt x="3854431" y="2460043"/>
                  <a:pt x="3863313" y="2454898"/>
                </a:cubicBezTo>
                <a:cubicBezTo>
                  <a:pt x="3888702" y="2441657"/>
                  <a:pt x="3910531" y="2425823"/>
                  <a:pt x="3935841" y="2402398"/>
                </a:cubicBezTo>
                <a:cubicBezTo>
                  <a:pt x="3980888" y="2367356"/>
                  <a:pt x="3891468" y="2451367"/>
                  <a:pt x="3892341" y="2454433"/>
                </a:cubicBezTo>
                <a:lnTo>
                  <a:pt x="3924560" y="2445354"/>
                </a:lnTo>
                <a:cubicBezTo>
                  <a:pt x="3925433" y="2448420"/>
                  <a:pt x="3889678" y="2476459"/>
                  <a:pt x="3889678" y="2476459"/>
                </a:cubicBezTo>
                <a:cubicBezTo>
                  <a:pt x="3874084" y="2492714"/>
                  <a:pt x="3865163" y="2492766"/>
                  <a:pt x="3854799" y="2507563"/>
                </a:cubicBezTo>
                <a:cubicBezTo>
                  <a:pt x="3865387" y="2503460"/>
                  <a:pt x="3902810" y="2471372"/>
                  <a:pt x="3903684" y="2474437"/>
                </a:cubicBezTo>
                <a:cubicBezTo>
                  <a:pt x="3903902" y="2475204"/>
                  <a:pt x="3901844" y="2478199"/>
                  <a:pt x="3899235" y="2481809"/>
                </a:cubicBezTo>
                <a:lnTo>
                  <a:pt x="3897122" y="2484815"/>
                </a:lnTo>
                <a:lnTo>
                  <a:pt x="3855232" y="2509087"/>
                </a:lnTo>
                <a:lnTo>
                  <a:pt x="3835102" y="2520752"/>
                </a:lnTo>
                <a:cubicBezTo>
                  <a:pt x="3847286" y="2516525"/>
                  <a:pt x="3858802" y="2511446"/>
                  <a:pt x="3869985" y="2505949"/>
                </a:cubicBezTo>
                <a:lnTo>
                  <a:pt x="3891182" y="2494786"/>
                </a:lnTo>
                <a:lnTo>
                  <a:pt x="3890720" y="2497892"/>
                </a:lnTo>
                <a:lnTo>
                  <a:pt x="3905718" y="2488245"/>
                </a:lnTo>
                <a:lnTo>
                  <a:pt x="3967162" y="2417870"/>
                </a:lnTo>
                <a:cubicBezTo>
                  <a:pt x="3989637" y="2390931"/>
                  <a:pt x="4013287" y="2363838"/>
                  <a:pt x="4038124" y="2336591"/>
                </a:cubicBezTo>
                <a:cubicBezTo>
                  <a:pt x="4042052" y="2331479"/>
                  <a:pt x="4046805" y="2328056"/>
                  <a:pt x="4052379" y="2326326"/>
                </a:cubicBezTo>
                <a:cubicBezTo>
                  <a:pt x="4057954" y="2324598"/>
                  <a:pt x="4065373" y="2323224"/>
                  <a:pt x="4074641" y="2322209"/>
                </a:cubicBezTo>
                <a:cubicBezTo>
                  <a:pt x="4062760" y="2342961"/>
                  <a:pt x="4049106" y="2363946"/>
                  <a:pt x="4033681" y="2385163"/>
                </a:cubicBezTo>
                <a:cubicBezTo>
                  <a:pt x="4018259" y="2406379"/>
                  <a:pt x="4002247" y="2427670"/>
                  <a:pt x="3985644" y="2449041"/>
                </a:cubicBezTo>
                <a:lnTo>
                  <a:pt x="3976030" y="2465402"/>
                </a:lnTo>
                <a:lnTo>
                  <a:pt x="3998173" y="2453790"/>
                </a:lnTo>
                <a:lnTo>
                  <a:pt x="3995029" y="2456635"/>
                </a:lnTo>
                <a:cubicBezTo>
                  <a:pt x="3988066" y="2462737"/>
                  <a:pt x="3975160" y="2473980"/>
                  <a:pt x="3967620" y="2480944"/>
                </a:cubicBezTo>
                <a:lnTo>
                  <a:pt x="3965784" y="2482839"/>
                </a:lnTo>
                <a:lnTo>
                  <a:pt x="3964435" y="2485134"/>
                </a:lnTo>
                <a:lnTo>
                  <a:pt x="3972406" y="2479586"/>
                </a:lnTo>
                <a:cubicBezTo>
                  <a:pt x="3999318" y="2461782"/>
                  <a:pt x="3968646" y="2487851"/>
                  <a:pt x="3962914" y="2497449"/>
                </a:cubicBezTo>
                <a:cubicBezTo>
                  <a:pt x="3965455" y="2496464"/>
                  <a:pt x="3967998" y="2495480"/>
                  <a:pt x="3970538" y="2494495"/>
                </a:cubicBezTo>
                <a:cubicBezTo>
                  <a:pt x="3967998" y="2495480"/>
                  <a:pt x="3989255" y="2497457"/>
                  <a:pt x="3990273" y="2501033"/>
                </a:cubicBezTo>
                <a:cubicBezTo>
                  <a:pt x="3992021" y="2507166"/>
                  <a:pt x="3948296" y="2548506"/>
                  <a:pt x="3941121" y="2554691"/>
                </a:cubicBezTo>
                <a:cubicBezTo>
                  <a:pt x="3920390" y="2584284"/>
                  <a:pt x="3997182" y="2515379"/>
                  <a:pt x="3999073" y="2522023"/>
                </a:cubicBezTo>
                <a:cubicBezTo>
                  <a:pt x="4000146" y="2523310"/>
                  <a:pt x="3998067" y="2526952"/>
                  <a:pt x="3994753" y="2531366"/>
                </a:cubicBezTo>
                <a:lnTo>
                  <a:pt x="3991086" y="2535732"/>
                </a:lnTo>
                <a:lnTo>
                  <a:pt x="3922807" y="2572738"/>
                </a:lnTo>
                <a:lnTo>
                  <a:pt x="3914903" y="2576293"/>
                </a:lnTo>
                <a:lnTo>
                  <a:pt x="3913390" y="2582936"/>
                </a:lnTo>
                <a:lnTo>
                  <a:pt x="3981183" y="2546183"/>
                </a:lnTo>
                <a:lnTo>
                  <a:pt x="3983117" y="2545221"/>
                </a:lnTo>
                <a:lnTo>
                  <a:pt x="3983021" y="2545336"/>
                </a:lnTo>
                <a:cubicBezTo>
                  <a:pt x="3975281" y="2554080"/>
                  <a:pt x="3970261" y="2559572"/>
                  <a:pt x="3983280" y="2549137"/>
                </a:cubicBezTo>
                <a:lnTo>
                  <a:pt x="4004947" y="2534361"/>
                </a:lnTo>
                <a:lnTo>
                  <a:pt x="4049744" y="2512074"/>
                </a:lnTo>
                <a:lnTo>
                  <a:pt x="4055809" y="2508728"/>
                </a:lnTo>
                <a:lnTo>
                  <a:pt x="4039513" y="2525708"/>
                </a:lnTo>
                <a:cubicBezTo>
                  <a:pt x="4032455" y="2532921"/>
                  <a:pt x="4024075" y="2541274"/>
                  <a:pt x="4013180" y="2551737"/>
                </a:cubicBezTo>
                <a:cubicBezTo>
                  <a:pt x="4001796" y="2562957"/>
                  <a:pt x="3992225" y="2570637"/>
                  <a:pt x="3983383" y="2580873"/>
                </a:cubicBezTo>
                <a:cubicBezTo>
                  <a:pt x="3964598" y="2605740"/>
                  <a:pt x="4004562" y="2572667"/>
                  <a:pt x="4014278" y="2565497"/>
                </a:cubicBezTo>
                <a:cubicBezTo>
                  <a:pt x="4028058" y="2552782"/>
                  <a:pt x="4040238" y="2534445"/>
                  <a:pt x="4045399" y="2542659"/>
                </a:cubicBezTo>
                <a:cubicBezTo>
                  <a:pt x="4044526" y="2539592"/>
                  <a:pt x="4021981" y="2572726"/>
                  <a:pt x="4016249" y="2582323"/>
                </a:cubicBezTo>
                <a:cubicBezTo>
                  <a:pt x="4016249" y="2582323"/>
                  <a:pt x="3998484" y="2592610"/>
                  <a:pt x="4008279" y="2595624"/>
                </a:cubicBezTo>
                <a:cubicBezTo>
                  <a:pt x="4008279" y="2595624"/>
                  <a:pt x="4019663" y="2584405"/>
                  <a:pt x="4026414" y="2578384"/>
                </a:cubicBezTo>
                <a:cubicBezTo>
                  <a:pt x="4031126" y="2583368"/>
                  <a:pt x="4035414" y="2588516"/>
                  <a:pt x="4035414" y="2588516"/>
                </a:cubicBezTo>
                <a:cubicBezTo>
                  <a:pt x="4040497" y="2586547"/>
                  <a:pt x="4060724" y="2565091"/>
                  <a:pt x="4071314" y="2560988"/>
                </a:cubicBezTo>
                <a:cubicBezTo>
                  <a:pt x="4071314" y="2560988"/>
                  <a:pt x="4086986" y="2554916"/>
                  <a:pt x="4068851" y="2572156"/>
                </a:cubicBezTo>
                <a:cubicBezTo>
                  <a:pt x="4054647" y="2585036"/>
                  <a:pt x="4062471" y="2571223"/>
                  <a:pt x="4057188" y="2584051"/>
                </a:cubicBezTo>
                <a:cubicBezTo>
                  <a:pt x="4060803" y="2575275"/>
                  <a:pt x="4068652" y="2583015"/>
                  <a:pt x="4067857" y="2590131"/>
                </a:cubicBezTo>
                <a:cubicBezTo>
                  <a:pt x="4068274" y="2589119"/>
                  <a:pt x="4065826" y="2590741"/>
                  <a:pt x="4061933" y="2593792"/>
                </a:cubicBezTo>
                <a:lnTo>
                  <a:pt x="4049813" y="2603950"/>
                </a:lnTo>
                <a:lnTo>
                  <a:pt x="4049260" y="2604241"/>
                </a:lnTo>
                <a:lnTo>
                  <a:pt x="3936435" y="2664335"/>
                </a:lnTo>
                <a:lnTo>
                  <a:pt x="3937170" y="2665336"/>
                </a:lnTo>
                <a:cubicBezTo>
                  <a:pt x="3937220" y="2665730"/>
                  <a:pt x="3937427" y="2667307"/>
                  <a:pt x="3937790" y="2670064"/>
                </a:cubicBezTo>
                <a:cubicBezTo>
                  <a:pt x="3938150" y="2672821"/>
                  <a:pt x="3938355" y="2674396"/>
                  <a:pt x="3938407" y="2674787"/>
                </a:cubicBezTo>
                <a:lnTo>
                  <a:pt x="3939086" y="2677295"/>
                </a:lnTo>
                <a:lnTo>
                  <a:pt x="4069153" y="2607266"/>
                </a:lnTo>
                <a:lnTo>
                  <a:pt x="4071528" y="2606207"/>
                </a:lnTo>
                <a:lnTo>
                  <a:pt x="4062448" y="2615934"/>
                </a:lnTo>
                <a:lnTo>
                  <a:pt x="4061556" y="2617673"/>
                </a:lnTo>
                <a:lnTo>
                  <a:pt x="4057978" y="2619345"/>
                </a:lnTo>
                <a:cubicBezTo>
                  <a:pt x="4022509" y="2641250"/>
                  <a:pt x="3988653" y="2659514"/>
                  <a:pt x="3953074" y="2678560"/>
                </a:cubicBezTo>
                <a:lnTo>
                  <a:pt x="3941168" y="2684982"/>
                </a:lnTo>
                <a:lnTo>
                  <a:pt x="3944573" y="2697554"/>
                </a:lnTo>
                <a:lnTo>
                  <a:pt x="3984244" y="2676489"/>
                </a:lnTo>
                <a:cubicBezTo>
                  <a:pt x="4013572" y="2660998"/>
                  <a:pt x="4044158" y="2645781"/>
                  <a:pt x="4077809" y="2632457"/>
                </a:cubicBezTo>
                <a:cubicBezTo>
                  <a:pt x="4049071" y="2648260"/>
                  <a:pt x="4017463" y="2665711"/>
                  <a:pt x="3985570" y="2683178"/>
                </a:cubicBezTo>
                <a:lnTo>
                  <a:pt x="3946415" y="2704356"/>
                </a:lnTo>
                <a:lnTo>
                  <a:pt x="3947521" y="2708437"/>
                </a:lnTo>
                <a:lnTo>
                  <a:pt x="3967870" y="2696478"/>
                </a:lnTo>
                <a:cubicBezTo>
                  <a:pt x="4005519" y="2677719"/>
                  <a:pt x="4043685" y="2661394"/>
                  <a:pt x="4080879" y="2646499"/>
                </a:cubicBezTo>
                <a:cubicBezTo>
                  <a:pt x="4039657" y="2671472"/>
                  <a:pt x="3997789" y="2695108"/>
                  <a:pt x="3955657" y="2719158"/>
                </a:cubicBezTo>
                <a:lnTo>
                  <a:pt x="3951149" y="2721831"/>
                </a:lnTo>
                <a:lnTo>
                  <a:pt x="3953666" y="2731126"/>
                </a:lnTo>
                <a:lnTo>
                  <a:pt x="4067517" y="2667409"/>
                </a:lnTo>
                <a:cubicBezTo>
                  <a:pt x="4095454" y="2654401"/>
                  <a:pt x="4127659" y="2635655"/>
                  <a:pt x="4149144" y="2637217"/>
                </a:cubicBezTo>
                <a:cubicBezTo>
                  <a:pt x="4163086" y="2633693"/>
                  <a:pt x="4162909" y="2630495"/>
                  <a:pt x="4169614" y="2627373"/>
                </a:cubicBezTo>
                <a:cubicBezTo>
                  <a:pt x="4185920" y="2618219"/>
                  <a:pt x="4199838" y="2614239"/>
                  <a:pt x="4184090" y="2626571"/>
                </a:cubicBezTo>
                <a:cubicBezTo>
                  <a:pt x="4154170" y="2645189"/>
                  <a:pt x="4138271" y="2654780"/>
                  <a:pt x="4110334" y="2667787"/>
                </a:cubicBezTo>
                <a:cubicBezTo>
                  <a:pt x="4065493" y="2692963"/>
                  <a:pt x="4023543" y="2715112"/>
                  <a:pt x="3981682" y="2738002"/>
                </a:cubicBezTo>
                <a:lnTo>
                  <a:pt x="3960292" y="2750465"/>
                </a:lnTo>
                <a:lnTo>
                  <a:pt x="3964125" y="2755385"/>
                </a:lnTo>
                <a:lnTo>
                  <a:pt x="3970171" y="2751819"/>
                </a:lnTo>
                <a:cubicBezTo>
                  <a:pt x="4013204" y="2728520"/>
                  <a:pt x="4056869" y="2706276"/>
                  <a:pt x="4097175" y="2685477"/>
                </a:cubicBezTo>
                <a:cubicBezTo>
                  <a:pt x="4110966" y="2679213"/>
                  <a:pt x="4129532" y="2669474"/>
                  <a:pt x="4136237" y="2666353"/>
                </a:cubicBezTo>
                <a:cubicBezTo>
                  <a:pt x="4145761" y="2665825"/>
                  <a:pt x="4139208" y="2671689"/>
                  <a:pt x="4146064" y="2671309"/>
                </a:cubicBezTo>
                <a:cubicBezTo>
                  <a:pt x="4146064" y="2671309"/>
                  <a:pt x="4157873" y="2670655"/>
                  <a:pt x="4157721" y="2667913"/>
                </a:cubicBezTo>
                <a:cubicBezTo>
                  <a:pt x="4157873" y="2670655"/>
                  <a:pt x="4135040" y="2686131"/>
                  <a:pt x="4114340" y="2698738"/>
                </a:cubicBezTo>
                <a:cubicBezTo>
                  <a:pt x="4112055" y="2698865"/>
                  <a:pt x="4112055" y="2698865"/>
                  <a:pt x="4111904" y="2696123"/>
                </a:cubicBezTo>
                <a:cubicBezTo>
                  <a:pt x="4112055" y="2698865"/>
                  <a:pt x="4139690" y="2680372"/>
                  <a:pt x="4146217" y="2674052"/>
                </a:cubicBezTo>
                <a:cubicBezTo>
                  <a:pt x="4048027" y="2736334"/>
                  <a:pt x="4077716" y="2720478"/>
                  <a:pt x="4114340" y="2698738"/>
                </a:cubicBezTo>
                <a:lnTo>
                  <a:pt x="4117069" y="2700220"/>
                </a:lnTo>
                <a:lnTo>
                  <a:pt x="4104431" y="2710196"/>
                </a:lnTo>
                <a:cubicBezTo>
                  <a:pt x="4088413" y="2720430"/>
                  <a:pt x="4069284" y="2726905"/>
                  <a:pt x="4050312" y="2736207"/>
                </a:cubicBezTo>
                <a:lnTo>
                  <a:pt x="3981128" y="2777214"/>
                </a:lnTo>
                <a:lnTo>
                  <a:pt x="4000722" y="2802369"/>
                </a:lnTo>
                <a:cubicBezTo>
                  <a:pt x="4036697" y="2832697"/>
                  <a:pt x="4070697" y="2866282"/>
                  <a:pt x="4102727" y="2903131"/>
                </a:cubicBezTo>
                <a:cubicBezTo>
                  <a:pt x="4108537" y="2912380"/>
                  <a:pt x="4115095" y="2922734"/>
                  <a:pt x="4122397" y="2934191"/>
                </a:cubicBezTo>
                <a:cubicBezTo>
                  <a:pt x="4129695" y="2945651"/>
                  <a:pt x="4138613" y="2955692"/>
                  <a:pt x="4149142" y="2964323"/>
                </a:cubicBezTo>
                <a:cubicBezTo>
                  <a:pt x="4181145" y="2988762"/>
                  <a:pt x="4213225" y="3013790"/>
                  <a:pt x="4245381" y="3039409"/>
                </a:cubicBezTo>
                <a:cubicBezTo>
                  <a:pt x="4277537" y="3065033"/>
                  <a:pt x="4309924" y="3092423"/>
                  <a:pt x="4342535" y="3121587"/>
                </a:cubicBezTo>
                <a:cubicBezTo>
                  <a:pt x="4353791" y="3134729"/>
                  <a:pt x="4365277" y="3149640"/>
                  <a:pt x="4376997" y="3166325"/>
                </a:cubicBezTo>
                <a:cubicBezTo>
                  <a:pt x="4388719" y="3183011"/>
                  <a:pt x="4400514" y="3200282"/>
                  <a:pt x="4412389" y="3218148"/>
                </a:cubicBezTo>
                <a:cubicBezTo>
                  <a:pt x="4418685" y="3231341"/>
                  <a:pt x="4425413" y="3243273"/>
                  <a:pt x="4432574" y="3253950"/>
                </a:cubicBezTo>
                <a:cubicBezTo>
                  <a:pt x="4439732" y="3264621"/>
                  <a:pt x="4448803" y="3276248"/>
                  <a:pt x="4459788" y="3288824"/>
                </a:cubicBezTo>
                <a:cubicBezTo>
                  <a:pt x="4492857" y="3322934"/>
                  <a:pt x="4525927" y="3357045"/>
                  <a:pt x="4558999" y="3391151"/>
                </a:cubicBezTo>
                <a:cubicBezTo>
                  <a:pt x="4559052" y="3391545"/>
                  <a:pt x="4559258" y="3393118"/>
                  <a:pt x="4559617" y="3395875"/>
                </a:cubicBezTo>
                <a:cubicBezTo>
                  <a:pt x="4559980" y="3398630"/>
                  <a:pt x="4560186" y="3400205"/>
                  <a:pt x="4560236" y="3400599"/>
                </a:cubicBezTo>
                <a:cubicBezTo>
                  <a:pt x="4555013" y="3401483"/>
                  <a:pt x="4549132" y="3401854"/>
                  <a:pt x="4542589" y="3401709"/>
                </a:cubicBezTo>
                <a:cubicBezTo>
                  <a:pt x="4536046" y="3401565"/>
                  <a:pt x="4532188" y="3399268"/>
                  <a:pt x="4531014" y="3394816"/>
                </a:cubicBezTo>
                <a:cubicBezTo>
                  <a:pt x="4493205" y="3361330"/>
                  <a:pt x="4455851" y="3327781"/>
                  <a:pt x="4418952" y="3294171"/>
                </a:cubicBezTo>
                <a:cubicBezTo>
                  <a:pt x="4382053" y="3260565"/>
                  <a:pt x="4346865" y="3226732"/>
                  <a:pt x="4313390" y="3192676"/>
                </a:cubicBezTo>
                <a:cubicBezTo>
                  <a:pt x="4302737" y="3184663"/>
                  <a:pt x="4292007" y="3176057"/>
                  <a:pt x="4281203" y="3166859"/>
                </a:cubicBezTo>
                <a:cubicBezTo>
                  <a:pt x="4270395" y="3157664"/>
                  <a:pt x="4259358" y="3146696"/>
                  <a:pt x="4248087" y="3133959"/>
                </a:cubicBezTo>
                <a:cubicBezTo>
                  <a:pt x="4243393" y="3134774"/>
                  <a:pt x="4238622" y="3134998"/>
                  <a:pt x="4233773" y="3134630"/>
                </a:cubicBezTo>
                <a:cubicBezTo>
                  <a:pt x="4228924" y="3134266"/>
                  <a:pt x="4223843" y="3132129"/>
                  <a:pt x="4218531" y="3128221"/>
                </a:cubicBezTo>
                <a:cubicBezTo>
                  <a:pt x="4218808" y="3133387"/>
                  <a:pt x="4218059" y="3139895"/>
                  <a:pt x="4216287" y="3147733"/>
                </a:cubicBezTo>
                <a:cubicBezTo>
                  <a:pt x="4214512" y="3155572"/>
                  <a:pt x="4213765" y="3162080"/>
                  <a:pt x="4214042" y="3167248"/>
                </a:cubicBezTo>
                <a:cubicBezTo>
                  <a:pt x="4214858" y="3171946"/>
                  <a:pt x="4217442" y="3176412"/>
                  <a:pt x="4221797" y="3180645"/>
                </a:cubicBezTo>
                <a:cubicBezTo>
                  <a:pt x="4226151" y="3184882"/>
                  <a:pt x="4231097" y="3189038"/>
                  <a:pt x="4236632" y="3193119"/>
                </a:cubicBezTo>
                <a:cubicBezTo>
                  <a:pt x="4264285" y="3217928"/>
                  <a:pt x="4292965" y="3241401"/>
                  <a:pt x="4322669" y="3263537"/>
                </a:cubicBezTo>
                <a:cubicBezTo>
                  <a:pt x="4352373" y="3285673"/>
                  <a:pt x="4381052" y="3309147"/>
                  <a:pt x="4408705" y="3333957"/>
                </a:cubicBezTo>
                <a:cubicBezTo>
                  <a:pt x="4420021" y="3342486"/>
                  <a:pt x="4432068" y="3352118"/>
                  <a:pt x="4444837" y="3362859"/>
                </a:cubicBezTo>
                <a:cubicBezTo>
                  <a:pt x="4457607" y="3373600"/>
                  <a:pt x="4467263" y="3383544"/>
                  <a:pt x="4473805" y="3392699"/>
                </a:cubicBezTo>
                <a:cubicBezTo>
                  <a:pt x="4499516" y="3436579"/>
                  <a:pt x="4531093" y="3474775"/>
                  <a:pt x="4568539" y="3507283"/>
                </a:cubicBezTo>
                <a:cubicBezTo>
                  <a:pt x="4605983" y="3539791"/>
                  <a:pt x="4644099" y="3572130"/>
                  <a:pt x="4682890" y="3604291"/>
                </a:cubicBezTo>
                <a:cubicBezTo>
                  <a:pt x="4694919" y="3610645"/>
                  <a:pt x="4702855" y="3622392"/>
                  <a:pt x="4706700" y="3639535"/>
                </a:cubicBezTo>
                <a:cubicBezTo>
                  <a:pt x="4718708" y="3656392"/>
                  <a:pt x="4731864" y="3668290"/>
                  <a:pt x="4746170" y="3675231"/>
                </a:cubicBezTo>
                <a:cubicBezTo>
                  <a:pt x="4760475" y="3682171"/>
                  <a:pt x="4775371" y="3689034"/>
                  <a:pt x="4790857" y="3695819"/>
                </a:cubicBezTo>
                <a:cubicBezTo>
                  <a:pt x="4851183" y="3716766"/>
                  <a:pt x="4903317" y="3748400"/>
                  <a:pt x="4947249" y="3790721"/>
                </a:cubicBezTo>
                <a:cubicBezTo>
                  <a:pt x="4968281" y="3807797"/>
                  <a:pt x="4988519" y="3827983"/>
                  <a:pt x="5007967" y="3851281"/>
                </a:cubicBezTo>
                <a:cubicBezTo>
                  <a:pt x="5027413" y="3874572"/>
                  <a:pt x="5047963" y="3897121"/>
                  <a:pt x="5069616" y="3918926"/>
                </a:cubicBezTo>
                <a:cubicBezTo>
                  <a:pt x="5075822" y="3928129"/>
                  <a:pt x="5081589" y="3938592"/>
                  <a:pt x="5086923" y="3950313"/>
                </a:cubicBezTo>
                <a:lnTo>
                  <a:pt x="5094324" y="3973687"/>
                </a:lnTo>
                <a:lnTo>
                  <a:pt x="5075559" y="3959466"/>
                </a:lnTo>
                <a:cubicBezTo>
                  <a:pt x="5026589" y="3923712"/>
                  <a:pt x="4983006" y="3896092"/>
                  <a:pt x="4915209" y="3853846"/>
                </a:cubicBezTo>
                <a:cubicBezTo>
                  <a:pt x="4861878" y="3827483"/>
                  <a:pt x="4893297" y="3859753"/>
                  <a:pt x="4940309" y="3891737"/>
                </a:cubicBezTo>
                <a:cubicBezTo>
                  <a:pt x="4958181" y="3905722"/>
                  <a:pt x="4965162" y="3901099"/>
                  <a:pt x="4995583" y="3934029"/>
                </a:cubicBezTo>
                <a:cubicBezTo>
                  <a:pt x="5011085" y="3963931"/>
                  <a:pt x="5042426" y="3994459"/>
                  <a:pt x="5079200" y="4024796"/>
                </a:cubicBezTo>
                <a:lnTo>
                  <a:pt x="5114269" y="4051841"/>
                </a:lnTo>
                <a:lnTo>
                  <a:pt x="5115005" y="4054810"/>
                </a:lnTo>
                <a:lnTo>
                  <a:pt x="5120780" y="4094703"/>
                </a:lnTo>
                <a:lnTo>
                  <a:pt x="5118515" y="4093622"/>
                </a:lnTo>
                <a:cubicBezTo>
                  <a:pt x="5109928" y="4080659"/>
                  <a:pt x="5105965" y="4074677"/>
                  <a:pt x="5099983" y="4078640"/>
                </a:cubicBezTo>
                <a:cubicBezTo>
                  <a:pt x="5099983" y="4078640"/>
                  <a:pt x="5081035" y="4091190"/>
                  <a:pt x="5099983" y="4078640"/>
                </a:cubicBezTo>
                <a:cubicBezTo>
                  <a:pt x="5097961" y="4088586"/>
                  <a:pt x="5106548" y="4101548"/>
                  <a:pt x="5118515" y="4093622"/>
                </a:cubicBezTo>
                <a:cubicBezTo>
                  <a:pt x="5117505" y="4098595"/>
                  <a:pt x="5119485" y="4101586"/>
                  <a:pt x="5121719" y="4103334"/>
                </a:cubicBezTo>
                <a:lnTo>
                  <a:pt x="5122052" y="4103493"/>
                </a:lnTo>
                <a:lnTo>
                  <a:pt x="5127638" y="4142098"/>
                </a:lnTo>
                <a:lnTo>
                  <a:pt x="5118971" y="4145512"/>
                </a:lnTo>
                <a:lnTo>
                  <a:pt x="5099492" y="4132047"/>
                </a:lnTo>
                <a:lnTo>
                  <a:pt x="5116975" y="4146297"/>
                </a:lnTo>
                <a:lnTo>
                  <a:pt x="5077441" y="4161864"/>
                </a:lnTo>
                <a:lnTo>
                  <a:pt x="5065907" y="4173586"/>
                </a:lnTo>
                <a:lnTo>
                  <a:pt x="5048407" y="4158892"/>
                </a:lnTo>
                <a:cubicBezTo>
                  <a:pt x="5023753" y="4138460"/>
                  <a:pt x="4996036" y="4116650"/>
                  <a:pt x="4976823" y="4107138"/>
                </a:cubicBezTo>
                <a:cubicBezTo>
                  <a:pt x="4931419" y="4092740"/>
                  <a:pt x="5019794" y="4159015"/>
                  <a:pt x="5056200" y="4187983"/>
                </a:cubicBezTo>
                <a:lnTo>
                  <a:pt x="5058057" y="4189339"/>
                </a:lnTo>
                <a:lnTo>
                  <a:pt x="5062027" y="4227378"/>
                </a:lnTo>
                <a:lnTo>
                  <a:pt x="5059155" y="4229529"/>
                </a:lnTo>
                <a:lnTo>
                  <a:pt x="4666459" y="3948322"/>
                </a:lnTo>
                <a:cubicBezTo>
                  <a:pt x="4624070" y="3923317"/>
                  <a:pt x="4578082" y="3882046"/>
                  <a:pt x="4528713" y="3861665"/>
                </a:cubicBezTo>
                <a:cubicBezTo>
                  <a:pt x="4462756" y="3842232"/>
                  <a:pt x="4533260" y="3894521"/>
                  <a:pt x="4580608" y="3924848"/>
                </a:cubicBezTo>
                <a:cubicBezTo>
                  <a:pt x="4654080" y="3983780"/>
                  <a:pt x="4733869" y="4037092"/>
                  <a:pt x="4811639" y="4100349"/>
                </a:cubicBezTo>
                <a:cubicBezTo>
                  <a:pt x="4838097" y="4127297"/>
                  <a:pt x="4773213" y="4081328"/>
                  <a:pt x="4754345" y="4068003"/>
                </a:cubicBezTo>
                <a:cubicBezTo>
                  <a:pt x="4689461" y="4022034"/>
                  <a:pt x="4617597" y="3980687"/>
                  <a:pt x="4557699" y="3931415"/>
                </a:cubicBezTo>
                <a:cubicBezTo>
                  <a:pt x="4487855" y="3880123"/>
                  <a:pt x="4412441" y="3805261"/>
                  <a:pt x="4336615" y="3757933"/>
                </a:cubicBezTo>
                <a:cubicBezTo>
                  <a:pt x="4256164" y="3703624"/>
                  <a:pt x="4357092" y="3788844"/>
                  <a:pt x="4397458" y="3823795"/>
                </a:cubicBezTo>
                <a:cubicBezTo>
                  <a:pt x="4437826" y="3858745"/>
                  <a:pt x="4483815" y="3900015"/>
                  <a:pt x="4498385" y="3909015"/>
                </a:cubicBezTo>
                <a:cubicBezTo>
                  <a:pt x="4506311" y="3920981"/>
                  <a:pt x="4522825" y="3945908"/>
                  <a:pt x="4526788" y="3951892"/>
                </a:cubicBezTo>
                <a:cubicBezTo>
                  <a:pt x="4544659" y="3965877"/>
                  <a:pt x="4555265" y="3968893"/>
                  <a:pt x="4570171" y="3976237"/>
                </a:cubicBezTo>
                <a:cubicBezTo>
                  <a:pt x="4574135" y="3982219"/>
                  <a:pt x="4579705" y="4005789"/>
                  <a:pt x="4599235" y="4020110"/>
                </a:cubicBezTo>
                <a:cubicBezTo>
                  <a:pt x="4617107" y="4034095"/>
                  <a:pt x="4670437" y="4060458"/>
                  <a:pt x="4701521" y="4094386"/>
                </a:cubicBezTo>
                <a:cubicBezTo>
                  <a:pt x="4754437" y="4148283"/>
                  <a:pt x="4660078" y="4085971"/>
                  <a:pt x="4641545" y="4070990"/>
                </a:cubicBezTo>
                <a:cubicBezTo>
                  <a:pt x="4612069" y="4054648"/>
                  <a:pt x="4586272" y="4028696"/>
                  <a:pt x="4571701" y="4019697"/>
                </a:cubicBezTo>
                <a:cubicBezTo>
                  <a:pt x="4561755" y="4017677"/>
                  <a:pt x="4548792" y="4026264"/>
                  <a:pt x="4534883" y="4018261"/>
                </a:cubicBezTo>
                <a:cubicBezTo>
                  <a:pt x="4500333" y="4006716"/>
                  <a:pt x="4442589" y="3951623"/>
                  <a:pt x="4390607" y="3904013"/>
                </a:cubicBezTo>
                <a:lnTo>
                  <a:pt x="4342006" y="3861129"/>
                </a:lnTo>
                <a:lnTo>
                  <a:pt x="4344386" y="3862856"/>
                </a:lnTo>
                <a:lnTo>
                  <a:pt x="4349989" y="3867046"/>
                </a:lnTo>
                <a:cubicBezTo>
                  <a:pt x="4351040" y="3867801"/>
                  <a:pt x="4350492" y="3867347"/>
                  <a:pt x="4348775" y="3866040"/>
                </a:cubicBezTo>
                <a:lnTo>
                  <a:pt x="4344386" y="3862856"/>
                </a:lnTo>
                <a:lnTo>
                  <a:pt x="4341616" y="3860785"/>
                </a:lnTo>
                <a:lnTo>
                  <a:pt x="4342006" y="3861129"/>
                </a:lnTo>
                <a:lnTo>
                  <a:pt x="4327879" y="3850875"/>
                </a:lnTo>
                <a:cubicBezTo>
                  <a:pt x="4309175" y="3837800"/>
                  <a:pt x="4285501" y="3822636"/>
                  <a:pt x="4284323" y="3828438"/>
                </a:cubicBezTo>
                <a:cubicBezTo>
                  <a:pt x="4276320" y="3842347"/>
                  <a:pt x="4358129" y="3885714"/>
                  <a:pt x="4358129" y="3885714"/>
                </a:cubicBezTo>
                <a:cubicBezTo>
                  <a:pt x="4440523" y="3955950"/>
                  <a:pt x="4510367" y="4007242"/>
                  <a:pt x="4588137" y="4070500"/>
                </a:cubicBezTo>
                <a:cubicBezTo>
                  <a:pt x="4606670" y="4085483"/>
                  <a:pt x="4623183" y="4110411"/>
                  <a:pt x="4649641" y="4137359"/>
                </a:cubicBezTo>
                <a:cubicBezTo>
                  <a:pt x="4686046" y="4166328"/>
                  <a:pt x="4706935" y="4169705"/>
                  <a:pt x="4717466" y="4198598"/>
                </a:cubicBezTo>
                <a:cubicBezTo>
                  <a:pt x="4723035" y="4222167"/>
                  <a:pt x="4705085" y="4234056"/>
                  <a:pt x="4713012" y="4246021"/>
                </a:cubicBezTo>
                <a:cubicBezTo>
                  <a:pt x="4733488" y="4276932"/>
                  <a:pt x="4833831" y="4335282"/>
                  <a:pt x="4871234" y="4363589"/>
                </a:cubicBezTo>
                <a:lnTo>
                  <a:pt x="5036326" y="4486863"/>
                </a:lnTo>
                <a:lnTo>
                  <a:pt x="5034735" y="4501480"/>
                </a:lnTo>
                <a:lnTo>
                  <a:pt x="4929967" y="4428158"/>
                </a:lnTo>
                <a:cubicBezTo>
                  <a:pt x="4835331" y="4360829"/>
                  <a:pt x="4738255" y="4291709"/>
                  <a:pt x="4632148" y="4219245"/>
                </a:cubicBezTo>
                <a:cubicBezTo>
                  <a:pt x="4614276" y="4205260"/>
                  <a:pt x="4567925" y="4174273"/>
                  <a:pt x="4515953" y="4136966"/>
                </a:cubicBezTo>
                <a:cubicBezTo>
                  <a:pt x="4497421" y="4121984"/>
                  <a:pt x="4353769" y="4013417"/>
                  <a:pt x="4425557" y="4080638"/>
                </a:cubicBezTo>
                <a:cubicBezTo>
                  <a:pt x="4493045" y="4143533"/>
                  <a:pt x="4382171" y="4056294"/>
                  <a:pt x="4368262" y="4048291"/>
                </a:cubicBezTo>
                <a:cubicBezTo>
                  <a:pt x="4357656" y="4045275"/>
                  <a:pt x="4320837" y="4043840"/>
                  <a:pt x="4318817" y="4053786"/>
                </a:cubicBezTo>
                <a:cubicBezTo>
                  <a:pt x="4322780" y="4059768"/>
                  <a:pt x="4481001" y="4177335"/>
                  <a:pt x="4499534" y="4192316"/>
                </a:cubicBezTo>
                <a:cubicBezTo>
                  <a:pt x="4543865" y="4233250"/>
                  <a:pt x="4585891" y="4268538"/>
                  <a:pt x="4616312" y="4301468"/>
                </a:cubicBezTo>
                <a:cubicBezTo>
                  <a:pt x="4620275" y="4307451"/>
                  <a:pt x="4626843" y="4330361"/>
                  <a:pt x="4630805" y="4336342"/>
                </a:cubicBezTo>
                <a:cubicBezTo>
                  <a:pt x="4673777" y="4388219"/>
                  <a:pt x="4784480" y="4421055"/>
                  <a:pt x="4769496" y="4439587"/>
                </a:cubicBezTo>
                <a:cubicBezTo>
                  <a:pt x="4769496" y="4439587"/>
                  <a:pt x="4745641" y="4429565"/>
                  <a:pt x="4725749" y="4425526"/>
                </a:cubicBezTo>
                <a:lnTo>
                  <a:pt x="4729236" y="4423871"/>
                </a:lnTo>
                <a:lnTo>
                  <a:pt x="4735694" y="4427546"/>
                </a:lnTo>
                <a:cubicBezTo>
                  <a:pt x="4733712" y="4424555"/>
                  <a:pt x="4732722" y="4423059"/>
                  <a:pt x="4731479" y="4422807"/>
                </a:cubicBezTo>
                <a:lnTo>
                  <a:pt x="4729236" y="4423871"/>
                </a:lnTo>
                <a:lnTo>
                  <a:pt x="4717364" y="4417116"/>
                </a:lnTo>
                <a:lnTo>
                  <a:pt x="4710781" y="4410514"/>
                </a:lnTo>
                <a:cubicBezTo>
                  <a:pt x="4705981" y="4407057"/>
                  <a:pt x="4702255" y="4405221"/>
                  <a:pt x="4702255" y="4405221"/>
                </a:cubicBezTo>
                <a:cubicBezTo>
                  <a:pt x="4702255" y="4405221"/>
                  <a:pt x="4684307" y="4417111"/>
                  <a:pt x="4668741" y="4408773"/>
                </a:cubicBezTo>
                <a:cubicBezTo>
                  <a:pt x="4634279" y="4395733"/>
                  <a:pt x="4562492" y="4328512"/>
                  <a:pt x="4534011" y="4311510"/>
                </a:cubicBezTo>
                <a:cubicBezTo>
                  <a:pt x="4530049" y="4305528"/>
                  <a:pt x="4517085" y="4314114"/>
                  <a:pt x="4507140" y="4312095"/>
                </a:cubicBezTo>
                <a:cubicBezTo>
                  <a:pt x="4462732" y="4297037"/>
                  <a:pt x="4396267" y="4224856"/>
                  <a:pt x="4348920" y="4194528"/>
                </a:cubicBezTo>
                <a:cubicBezTo>
                  <a:pt x="4307890" y="4158580"/>
                  <a:pt x="4258936" y="4110667"/>
                  <a:pt x="4193716" y="4066355"/>
                </a:cubicBezTo>
                <a:cubicBezTo>
                  <a:pt x="4193716" y="4066355"/>
                  <a:pt x="4179146" y="4057356"/>
                  <a:pt x="4172166" y="4061980"/>
                </a:cubicBezTo>
                <a:cubicBezTo>
                  <a:pt x="4172749" y="4088851"/>
                  <a:pt x="4295925" y="4166506"/>
                  <a:pt x="4318421" y="4187472"/>
                </a:cubicBezTo>
                <a:cubicBezTo>
                  <a:pt x="4443494" y="4296151"/>
                  <a:pt x="4571912" y="4395800"/>
                  <a:pt x="4702784" y="4492386"/>
                </a:cubicBezTo>
                <a:lnTo>
                  <a:pt x="4723327" y="4507135"/>
                </a:lnTo>
                <a:lnTo>
                  <a:pt x="4707167" y="4522397"/>
                </a:lnTo>
                <a:cubicBezTo>
                  <a:pt x="4696945" y="4532635"/>
                  <a:pt x="4687119" y="4540269"/>
                  <a:pt x="4677695" y="4545302"/>
                </a:cubicBezTo>
                <a:lnTo>
                  <a:pt x="4663967" y="4549000"/>
                </a:lnTo>
                <a:lnTo>
                  <a:pt x="4618428" y="4517599"/>
                </a:lnTo>
                <a:cubicBezTo>
                  <a:pt x="4525959" y="4447041"/>
                  <a:pt x="4440798" y="4366801"/>
                  <a:pt x="4335972" y="4309270"/>
                </a:cubicBezTo>
                <a:cubicBezTo>
                  <a:pt x="4363428" y="4335557"/>
                  <a:pt x="4409780" y="4366544"/>
                  <a:pt x="4350465" y="4344144"/>
                </a:cubicBezTo>
                <a:cubicBezTo>
                  <a:pt x="4321987" y="4327142"/>
                  <a:pt x="4211775" y="4240899"/>
                  <a:pt x="4180278" y="4234504"/>
                </a:cubicBezTo>
                <a:cubicBezTo>
                  <a:pt x="4161333" y="4247054"/>
                  <a:pt x="4180278" y="4234504"/>
                  <a:pt x="4180278" y="4234504"/>
                </a:cubicBezTo>
                <a:cubicBezTo>
                  <a:pt x="4249709" y="4313328"/>
                  <a:pt x="4289131" y="4331689"/>
                  <a:pt x="4356955" y="4392928"/>
                </a:cubicBezTo>
                <a:cubicBezTo>
                  <a:pt x="4453259" y="4471167"/>
                  <a:pt x="4369505" y="4411874"/>
                  <a:pt x="4328063" y="4403458"/>
                </a:cubicBezTo>
                <a:cubicBezTo>
                  <a:pt x="4296567" y="4397062"/>
                  <a:pt x="4367485" y="4421819"/>
                  <a:pt x="4344575" y="4428386"/>
                </a:cubicBezTo>
                <a:cubicBezTo>
                  <a:pt x="4321667" y="4434953"/>
                  <a:pt x="4274732" y="4377095"/>
                  <a:pt x="4246253" y="4360093"/>
                </a:cubicBezTo>
                <a:cubicBezTo>
                  <a:pt x="4218796" y="4333805"/>
                  <a:pt x="4188375" y="4300873"/>
                  <a:pt x="4149951" y="4281853"/>
                </a:cubicBezTo>
                <a:cubicBezTo>
                  <a:pt x="4149951" y="4281853"/>
                  <a:pt x="4136987" y="4290439"/>
                  <a:pt x="4127041" y="4288419"/>
                </a:cubicBezTo>
                <a:cubicBezTo>
                  <a:pt x="4112471" y="4279420"/>
                  <a:pt x="4028717" y="4220125"/>
                  <a:pt x="4010185" y="4205143"/>
                </a:cubicBezTo>
                <a:cubicBezTo>
                  <a:pt x="3902863" y="4151418"/>
                  <a:pt x="4061083" y="4268986"/>
                  <a:pt x="4087541" y="4295933"/>
                </a:cubicBezTo>
                <a:cubicBezTo>
                  <a:pt x="4143477" y="4339223"/>
                  <a:pt x="4189827" y="4370210"/>
                  <a:pt x="4206341" y="4395138"/>
                </a:cubicBezTo>
                <a:cubicBezTo>
                  <a:pt x="4246528" y="4435230"/>
                  <a:pt x="4283091" y="4466603"/>
                  <a:pt x="4319530" y="4498060"/>
                </a:cubicBezTo>
                <a:lnTo>
                  <a:pt x="4367644" y="4540351"/>
                </a:lnTo>
                <a:lnTo>
                  <a:pt x="4349288" y="4541725"/>
                </a:lnTo>
                <a:lnTo>
                  <a:pt x="4315699" y="4517455"/>
                </a:lnTo>
                <a:cubicBezTo>
                  <a:pt x="4279133" y="4487160"/>
                  <a:pt x="4242819" y="4455621"/>
                  <a:pt x="4200941" y="4425974"/>
                </a:cubicBezTo>
                <a:cubicBezTo>
                  <a:pt x="4162879" y="4396670"/>
                  <a:pt x="4128494" y="4357755"/>
                  <a:pt x="4087051" y="4349341"/>
                </a:cubicBezTo>
                <a:cubicBezTo>
                  <a:pt x="4071123" y="4351283"/>
                  <a:pt x="4065140" y="4355247"/>
                  <a:pt x="4050233" y="4347906"/>
                </a:cubicBezTo>
                <a:cubicBezTo>
                  <a:pt x="4011808" y="4328884"/>
                  <a:pt x="3988728" y="4281046"/>
                  <a:pt x="3946341" y="4256042"/>
                </a:cubicBezTo>
                <a:cubicBezTo>
                  <a:pt x="3950304" y="4262025"/>
                  <a:pt x="3924015" y="4289481"/>
                  <a:pt x="3919392" y="4282501"/>
                </a:cubicBezTo>
                <a:cubicBezTo>
                  <a:pt x="3892519" y="4283085"/>
                  <a:pt x="3814579" y="4165424"/>
                  <a:pt x="3779704" y="4179918"/>
                </a:cubicBezTo>
                <a:cubicBezTo>
                  <a:pt x="3766740" y="4188505"/>
                  <a:pt x="3779704" y="4179918"/>
                  <a:pt x="3779704" y="4179918"/>
                </a:cubicBezTo>
                <a:cubicBezTo>
                  <a:pt x="3812068" y="4228778"/>
                  <a:pt x="3853511" y="4237192"/>
                  <a:pt x="3888556" y="4277102"/>
                </a:cubicBezTo>
                <a:cubicBezTo>
                  <a:pt x="3935491" y="4334962"/>
                  <a:pt x="3985442" y="4382215"/>
                  <a:pt x="4054289" y="4434167"/>
                </a:cubicBezTo>
                <a:cubicBezTo>
                  <a:pt x="4162482" y="4530356"/>
                  <a:pt x="3916545" y="4347512"/>
                  <a:pt x="3910562" y="4351475"/>
                </a:cubicBezTo>
                <a:lnTo>
                  <a:pt x="3953457" y="4429227"/>
                </a:lnTo>
                <a:cubicBezTo>
                  <a:pt x="3947474" y="4433190"/>
                  <a:pt x="3861116" y="4356969"/>
                  <a:pt x="3861116" y="4356969"/>
                </a:cubicBezTo>
                <a:cubicBezTo>
                  <a:pt x="3814767" y="4325982"/>
                  <a:pt x="3808199" y="4303073"/>
                  <a:pt x="3768776" y="4284712"/>
                </a:cubicBezTo>
                <a:cubicBezTo>
                  <a:pt x="3750828" y="4296601"/>
                  <a:pt x="3768776" y="4284712"/>
                  <a:pt x="3768776" y="4284712"/>
                </a:cubicBezTo>
                <a:cubicBezTo>
                  <a:pt x="3785290" y="4309640"/>
                  <a:pt x="3881592" y="4387882"/>
                  <a:pt x="3875609" y="4391844"/>
                </a:cubicBezTo>
                <a:cubicBezTo>
                  <a:pt x="3869627" y="4395807"/>
                  <a:pt x="3760361" y="4326154"/>
                  <a:pt x="3850680" y="4408357"/>
                </a:cubicBezTo>
                <a:cubicBezTo>
                  <a:pt x="3908558" y="4467576"/>
                  <a:pt x="3990368" y="4510942"/>
                  <a:pt x="4035943" y="4579744"/>
                </a:cubicBezTo>
                <a:cubicBezTo>
                  <a:pt x="4043870" y="4591710"/>
                  <a:pt x="3951117" y="4546986"/>
                  <a:pt x="3953473" y="4535381"/>
                </a:cubicBezTo>
                <a:cubicBezTo>
                  <a:pt x="3949097" y="4556930"/>
                  <a:pt x="4094768" y="4655552"/>
                  <a:pt x="4113300" y="4670534"/>
                </a:cubicBezTo>
                <a:lnTo>
                  <a:pt x="4230423" y="4779556"/>
                </a:lnTo>
                <a:lnTo>
                  <a:pt x="4215799" y="4798580"/>
                </a:lnTo>
                <a:lnTo>
                  <a:pt x="3980103" y="4616734"/>
                </a:lnTo>
                <a:cubicBezTo>
                  <a:pt x="3943697" y="4587767"/>
                  <a:pt x="3845736" y="4509190"/>
                  <a:pt x="3914221" y="4571425"/>
                </a:cubicBezTo>
                <a:cubicBezTo>
                  <a:pt x="3972099" y="4630643"/>
                  <a:pt x="3893668" y="4566388"/>
                  <a:pt x="3868817" y="4557027"/>
                </a:cubicBezTo>
                <a:cubicBezTo>
                  <a:pt x="3872779" y="4563010"/>
                  <a:pt x="3876742" y="4568992"/>
                  <a:pt x="3880705" y="4574975"/>
                </a:cubicBezTo>
                <a:cubicBezTo>
                  <a:pt x="3876742" y="4568992"/>
                  <a:pt x="3887855" y="4624755"/>
                  <a:pt x="3880875" y="4629380"/>
                </a:cubicBezTo>
                <a:cubicBezTo>
                  <a:pt x="3868909" y="4637306"/>
                  <a:pt x="3748091" y="4548046"/>
                  <a:pt x="3729558" y="4533064"/>
                </a:cubicBezTo>
                <a:cubicBezTo>
                  <a:pt x="3650713" y="4496341"/>
                  <a:pt x="3854924" y="4655179"/>
                  <a:pt x="3841959" y="4663765"/>
                </a:cubicBezTo>
                <a:cubicBezTo>
                  <a:pt x="3833957" y="4677674"/>
                  <a:pt x="3708178" y="4583093"/>
                  <a:pt x="3772039" y="4638348"/>
                </a:cubicBezTo>
                <a:cubicBezTo>
                  <a:pt x="3828920" y="4698227"/>
                  <a:pt x="3905331" y="4772428"/>
                  <a:pt x="3983761" y="4836684"/>
                </a:cubicBezTo>
                <a:cubicBezTo>
                  <a:pt x="4000137" y="4851660"/>
                  <a:pt x="4052850" y="4883722"/>
                  <a:pt x="4091018" y="4912710"/>
                </a:cubicBezTo>
                <a:lnTo>
                  <a:pt x="4112813" y="4931583"/>
                </a:lnTo>
                <a:lnTo>
                  <a:pt x="4106377" y="4939746"/>
                </a:lnTo>
                <a:lnTo>
                  <a:pt x="4099411" y="4935465"/>
                </a:lnTo>
                <a:cubicBezTo>
                  <a:pt x="4074831" y="4918392"/>
                  <a:pt x="4043634" y="4894581"/>
                  <a:pt x="4036679" y="4890579"/>
                </a:cubicBezTo>
                <a:cubicBezTo>
                  <a:pt x="3929770" y="4809321"/>
                  <a:pt x="3909877" y="4805282"/>
                  <a:pt x="3788061" y="4716684"/>
                </a:cubicBezTo>
                <a:cubicBezTo>
                  <a:pt x="3755620" y="4693699"/>
                  <a:pt x="3732127" y="4673394"/>
                  <a:pt x="3703650" y="4656392"/>
                </a:cubicBezTo>
                <a:cubicBezTo>
                  <a:pt x="3636408" y="4622027"/>
                  <a:pt x="3736673" y="4706249"/>
                  <a:pt x="3759170" y="4727215"/>
                </a:cubicBezTo>
                <a:cubicBezTo>
                  <a:pt x="3796572" y="4755522"/>
                  <a:pt x="3844943" y="4776563"/>
                  <a:pt x="3830957" y="4794435"/>
                </a:cubicBezTo>
                <a:cubicBezTo>
                  <a:pt x="3836940" y="4790472"/>
                  <a:pt x="3749147" y="4751070"/>
                  <a:pt x="3724295" y="4741709"/>
                </a:cubicBezTo>
                <a:cubicBezTo>
                  <a:pt x="3724295" y="4741709"/>
                  <a:pt x="3689249" y="4701798"/>
                  <a:pt x="3689833" y="4728668"/>
                </a:cubicBezTo>
                <a:cubicBezTo>
                  <a:pt x="3689833" y="4728668"/>
                  <a:pt x="3722275" y="4751654"/>
                  <a:pt x="3740148" y="4765639"/>
                </a:cubicBezTo>
                <a:cubicBezTo>
                  <a:pt x="3732804" y="4780546"/>
                  <a:pt x="3724803" y="4794455"/>
                  <a:pt x="3724803" y="4794455"/>
                </a:cubicBezTo>
                <a:cubicBezTo>
                  <a:pt x="3732727" y="4806420"/>
                  <a:pt x="3793648" y="4846408"/>
                  <a:pt x="3810162" y="4871336"/>
                </a:cubicBezTo>
                <a:cubicBezTo>
                  <a:pt x="3810162" y="4871336"/>
                  <a:pt x="3834600" y="4908230"/>
                  <a:pt x="3784285" y="4871260"/>
                </a:cubicBezTo>
                <a:cubicBezTo>
                  <a:pt x="3746223" y="4841956"/>
                  <a:pt x="3781682" y="4854334"/>
                  <a:pt x="3750186" y="4847938"/>
                </a:cubicBezTo>
                <a:cubicBezTo>
                  <a:pt x="3755574" y="4849032"/>
                  <a:pt x="3758925" y="4851385"/>
                  <a:pt x="3760673" y="4854329"/>
                </a:cubicBezTo>
                <a:lnTo>
                  <a:pt x="3761325" y="4861791"/>
                </a:lnTo>
                <a:lnTo>
                  <a:pt x="3667195" y="4783381"/>
                </a:lnTo>
                <a:cubicBezTo>
                  <a:pt x="3660991" y="4774198"/>
                  <a:pt x="3653171" y="4766423"/>
                  <a:pt x="3643739" y="4760061"/>
                </a:cubicBezTo>
                <a:cubicBezTo>
                  <a:pt x="3634303" y="4753698"/>
                  <a:pt x="3624743" y="4750952"/>
                  <a:pt x="3615054" y="4751820"/>
                </a:cubicBezTo>
                <a:cubicBezTo>
                  <a:pt x="3528742" y="4741916"/>
                  <a:pt x="3452510" y="4712739"/>
                  <a:pt x="3386357" y="4664289"/>
                </a:cubicBezTo>
                <a:cubicBezTo>
                  <a:pt x="3320200" y="4615842"/>
                  <a:pt x="3257419" y="4561088"/>
                  <a:pt x="3198011" y="4500021"/>
                </a:cubicBezTo>
                <a:cubicBezTo>
                  <a:pt x="3159664" y="4466861"/>
                  <a:pt x="3120121" y="4433752"/>
                  <a:pt x="3079386" y="4400686"/>
                </a:cubicBezTo>
                <a:cubicBezTo>
                  <a:pt x="3038648" y="4367622"/>
                  <a:pt x="2999084" y="4334365"/>
                  <a:pt x="2960699" y="4300917"/>
                </a:cubicBezTo>
                <a:cubicBezTo>
                  <a:pt x="2913018" y="4263693"/>
                  <a:pt x="2866593" y="4226907"/>
                  <a:pt x="2821424" y="4190556"/>
                </a:cubicBezTo>
                <a:cubicBezTo>
                  <a:pt x="2776254" y="4154203"/>
                  <a:pt x="2730142" y="4119774"/>
                  <a:pt x="2683076" y="4087280"/>
                </a:cubicBezTo>
                <a:cubicBezTo>
                  <a:pt x="2630185" y="4156908"/>
                  <a:pt x="2578398" y="4225790"/>
                  <a:pt x="2527713" y="4293929"/>
                </a:cubicBezTo>
                <a:cubicBezTo>
                  <a:pt x="2477027" y="4362066"/>
                  <a:pt x="2424931" y="4428587"/>
                  <a:pt x="2371422" y="4493489"/>
                </a:cubicBezTo>
                <a:cubicBezTo>
                  <a:pt x="2329698" y="4546045"/>
                  <a:pt x="2281422" y="4589809"/>
                  <a:pt x="2226590" y="4624777"/>
                </a:cubicBezTo>
                <a:cubicBezTo>
                  <a:pt x="2171760" y="4659748"/>
                  <a:pt x="2114544" y="4690226"/>
                  <a:pt x="2054941" y="4716222"/>
                </a:cubicBezTo>
                <a:cubicBezTo>
                  <a:pt x="2036266" y="4720249"/>
                  <a:pt x="2016975" y="4719609"/>
                  <a:pt x="1997076" y="4714301"/>
                </a:cubicBezTo>
                <a:cubicBezTo>
                  <a:pt x="1962248" y="4703429"/>
                  <a:pt x="1927286" y="4696137"/>
                  <a:pt x="1892193" y="4692423"/>
                </a:cubicBezTo>
                <a:cubicBezTo>
                  <a:pt x="1857105" y="4688709"/>
                  <a:pt x="1821617" y="4695730"/>
                  <a:pt x="1785740" y="4713490"/>
                </a:cubicBezTo>
                <a:cubicBezTo>
                  <a:pt x="1781575" y="4718387"/>
                  <a:pt x="1776963" y="4719785"/>
                  <a:pt x="1771897" y="4717676"/>
                </a:cubicBezTo>
                <a:cubicBezTo>
                  <a:pt x="1766835" y="4715569"/>
                  <a:pt x="1761641" y="4712292"/>
                  <a:pt x="1756316" y="4707845"/>
                </a:cubicBezTo>
                <a:cubicBezTo>
                  <a:pt x="1724365" y="4693036"/>
                  <a:pt x="1697072" y="4677614"/>
                  <a:pt x="1674435" y="4661585"/>
                </a:cubicBezTo>
                <a:cubicBezTo>
                  <a:pt x="1658135" y="4654361"/>
                  <a:pt x="1647042" y="4645834"/>
                  <a:pt x="1641162" y="4635996"/>
                </a:cubicBezTo>
                <a:cubicBezTo>
                  <a:pt x="1635282" y="4626162"/>
                  <a:pt x="1640386" y="4613080"/>
                  <a:pt x="1656468" y="4596747"/>
                </a:cubicBezTo>
                <a:cubicBezTo>
                  <a:pt x="1642491" y="4603185"/>
                  <a:pt x="1627410" y="4610370"/>
                  <a:pt x="1611228" y="4618297"/>
                </a:cubicBezTo>
                <a:cubicBezTo>
                  <a:pt x="1595040" y="4626227"/>
                  <a:pt x="1580273" y="4635775"/>
                  <a:pt x="1566915" y="4646937"/>
                </a:cubicBezTo>
                <a:cubicBezTo>
                  <a:pt x="1554421" y="4658582"/>
                  <a:pt x="1543257" y="4671195"/>
                  <a:pt x="1533421" y="4684774"/>
                </a:cubicBezTo>
                <a:cubicBezTo>
                  <a:pt x="1523584" y="4698355"/>
                  <a:pt x="1512413" y="4710907"/>
                  <a:pt x="1499902" y="4722437"/>
                </a:cubicBezTo>
                <a:cubicBezTo>
                  <a:pt x="1486559" y="4733681"/>
                  <a:pt x="1472029" y="4745080"/>
                  <a:pt x="1456321" y="4756636"/>
                </a:cubicBezTo>
                <a:lnTo>
                  <a:pt x="1455940" y="4756935"/>
                </a:lnTo>
                <a:lnTo>
                  <a:pt x="1454700" y="4757469"/>
                </a:lnTo>
                <a:cubicBezTo>
                  <a:pt x="1432575" y="4770678"/>
                  <a:pt x="1414322" y="4786453"/>
                  <a:pt x="1389118" y="4804310"/>
                </a:cubicBezTo>
                <a:cubicBezTo>
                  <a:pt x="1294478" y="4873143"/>
                  <a:pt x="1279024" y="4876281"/>
                  <a:pt x="1195965" y="4939412"/>
                </a:cubicBezTo>
                <a:cubicBezTo>
                  <a:pt x="1185158" y="4945628"/>
                  <a:pt x="1099022" y="5013405"/>
                  <a:pt x="1129327" y="4977750"/>
                </a:cubicBezTo>
                <a:cubicBezTo>
                  <a:pt x="1152963" y="4952166"/>
                  <a:pt x="1220114" y="4913052"/>
                  <a:pt x="1237078" y="4897539"/>
                </a:cubicBezTo>
                <a:cubicBezTo>
                  <a:pt x="1298011" y="4847618"/>
                  <a:pt x="1357375" y="4789971"/>
                  <a:pt x="1401567" y="4743450"/>
                </a:cubicBezTo>
                <a:cubicBezTo>
                  <a:pt x="1451181" y="4700522"/>
                  <a:pt x="1353461" y="4774003"/>
                  <a:pt x="1347244" y="4763197"/>
                </a:cubicBezTo>
                <a:cubicBezTo>
                  <a:pt x="1337172" y="4756526"/>
                  <a:pt x="1495825" y="4633124"/>
                  <a:pt x="1434570" y="4661654"/>
                </a:cubicBezTo>
                <a:cubicBezTo>
                  <a:pt x="1420172" y="4673294"/>
                  <a:pt x="1326308" y="4742641"/>
                  <a:pt x="1317010" y="4736484"/>
                </a:cubicBezTo>
                <a:cubicBezTo>
                  <a:pt x="1311587" y="4732890"/>
                  <a:pt x="1320221" y="4689567"/>
                  <a:pt x="1317143" y="4694216"/>
                </a:cubicBezTo>
                <a:cubicBezTo>
                  <a:pt x="1320221" y="4689567"/>
                  <a:pt x="1323300" y="4684919"/>
                  <a:pt x="1326380" y="4680271"/>
                </a:cubicBezTo>
                <a:cubicBezTo>
                  <a:pt x="1307071" y="4687544"/>
                  <a:pt x="1246139" y="4737464"/>
                  <a:pt x="1291103" y="4691457"/>
                </a:cubicBezTo>
                <a:cubicBezTo>
                  <a:pt x="1344310" y="4643106"/>
                  <a:pt x="1268203" y="4704153"/>
                  <a:pt x="1239921" y="4726658"/>
                </a:cubicBezTo>
                <a:cubicBezTo>
                  <a:pt x="1154040" y="4794048"/>
                  <a:pt x="1064364" y="4864220"/>
                  <a:pt x="976899" y="4929586"/>
                </a:cubicBezTo>
                <a:lnTo>
                  <a:pt x="921980" y="4969452"/>
                </a:lnTo>
                <a:lnTo>
                  <a:pt x="927710" y="4958640"/>
                </a:lnTo>
                <a:lnTo>
                  <a:pt x="928415" y="4946898"/>
                </a:lnTo>
                <a:lnTo>
                  <a:pt x="1038320" y="4859786"/>
                </a:lnTo>
                <a:cubicBezTo>
                  <a:pt x="1072833" y="4829982"/>
                  <a:pt x="1105216" y="4799604"/>
                  <a:pt x="1136438" y="4768456"/>
                </a:cubicBezTo>
                <a:cubicBezTo>
                  <a:pt x="1150835" y="4756816"/>
                  <a:pt x="1264009" y="4680196"/>
                  <a:pt x="1260608" y="4663454"/>
                </a:cubicBezTo>
                <a:cubicBezTo>
                  <a:pt x="1262440" y="4672470"/>
                  <a:pt x="1190379" y="4707217"/>
                  <a:pt x="1196536" y="4697920"/>
                </a:cubicBezTo>
                <a:cubicBezTo>
                  <a:pt x="1231944" y="4644467"/>
                  <a:pt x="1295504" y="4610776"/>
                  <a:pt x="1340469" y="4564769"/>
                </a:cubicBezTo>
                <a:cubicBezTo>
                  <a:pt x="1410640" y="4500904"/>
                  <a:pt x="1325750" y="4555018"/>
                  <a:pt x="1321101" y="4551939"/>
                </a:cubicBezTo>
                <a:cubicBezTo>
                  <a:pt x="1316453" y="4548860"/>
                  <a:pt x="1391272" y="4488074"/>
                  <a:pt x="1404102" y="4468707"/>
                </a:cubicBezTo>
                <a:cubicBezTo>
                  <a:pt x="1404102" y="4468707"/>
                  <a:pt x="1418047" y="4477944"/>
                  <a:pt x="1404102" y="4468707"/>
                </a:cubicBezTo>
                <a:cubicBezTo>
                  <a:pt x="1373474" y="4482972"/>
                  <a:pt x="1368372" y="4500770"/>
                  <a:pt x="1332361" y="4524844"/>
                </a:cubicBezTo>
                <a:cubicBezTo>
                  <a:pt x="1332361" y="4524844"/>
                  <a:pt x="1265270" y="4584061"/>
                  <a:pt x="1260622" y="4580982"/>
                </a:cubicBezTo>
                <a:lnTo>
                  <a:pt x="1293947" y="4520576"/>
                </a:lnTo>
                <a:cubicBezTo>
                  <a:pt x="1289298" y="4517497"/>
                  <a:pt x="1098228" y="4659550"/>
                  <a:pt x="1182283" y="4584820"/>
                </a:cubicBezTo>
                <a:cubicBezTo>
                  <a:pt x="1235771" y="4544458"/>
                  <a:pt x="1274579" y="4507747"/>
                  <a:pt x="1311043" y="4462795"/>
                </a:cubicBezTo>
                <a:cubicBezTo>
                  <a:pt x="1338270" y="4431788"/>
                  <a:pt x="1370467" y="4425251"/>
                  <a:pt x="1395612" y="4387291"/>
                </a:cubicBezTo>
                <a:cubicBezTo>
                  <a:pt x="1368517" y="4376031"/>
                  <a:pt x="1307965" y="4467443"/>
                  <a:pt x="1287088" y="4466989"/>
                </a:cubicBezTo>
                <a:cubicBezTo>
                  <a:pt x="1283495" y="4472412"/>
                  <a:pt x="1263071" y="4451082"/>
                  <a:pt x="1266150" y="4446433"/>
                </a:cubicBezTo>
                <a:cubicBezTo>
                  <a:pt x="1233219" y="4465859"/>
                  <a:pt x="1215287" y="4503024"/>
                  <a:pt x="1185435" y="4517803"/>
                </a:cubicBezTo>
                <a:cubicBezTo>
                  <a:pt x="1173855" y="4523506"/>
                  <a:pt x="1169206" y="4520427"/>
                  <a:pt x="1156830" y="4518918"/>
                </a:cubicBezTo>
                <a:cubicBezTo>
                  <a:pt x="1124634" y="4525455"/>
                  <a:pt x="1097919" y="4555688"/>
                  <a:pt x="1068349" y="4578455"/>
                </a:cubicBezTo>
                <a:cubicBezTo>
                  <a:pt x="1003280" y="4624521"/>
                  <a:pt x="955496" y="4676464"/>
                  <a:pt x="888858" y="4714804"/>
                </a:cubicBezTo>
                <a:cubicBezTo>
                  <a:pt x="950527" y="4651995"/>
                  <a:pt x="1001710" y="4616794"/>
                  <a:pt x="1064153" y="4554498"/>
                </a:cubicBezTo>
                <a:cubicBezTo>
                  <a:pt x="1076982" y="4535132"/>
                  <a:pt x="1112993" y="4511057"/>
                  <a:pt x="1156450" y="4477425"/>
                </a:cubicBezTo>
                <a:cubicBezTo>
                  <a:pt x="1177005" y="4456489"/>
                  <a:pt x="1299930" y="4365150"/>
                  <a:pt x="1216548" y="4406889"/>
                </a:cubicBezTo>
                <a:cubicBezTo>
                  <a:pt x="1202150" y="4418530"/>
                  <a:pt x="1137082" y="4464596"/>
                  <a:pt x="1125762" y="4471587"/>
                </a:cubicBezTo>
                <a:cubicBezTo>
                  <a:pt x="1118035" y="4473157"/>
                  <a:pt x="1107965" y="4466485"/>
                  <a:pt x="1107965" y="4466485"/>
                </a:cubicBezTo>
                <a:cubicBezTo>
                  <a:pt x="1078111" y="4481263"/>
                  <a:pt x="1054476" y="4506848"/>
                  <a:pt x="1033145" y="4527271"/>
                </a:cubicBezTo>
                <a:cubicBezTo>
                  <a:pt x="1011019" y="4540480"/>
                  <a:pt x="974556" y="4585431"/>
                  <a:pt x="956758" y="4580329"/>
                </a:cubicBezTo>
                <a:cubicBezTo>
                  <a:pt x="938958" y="4575227"/>
                  <a:pt x="994055" y="4555993"/>
                  <a:pt x="969586" y="4560962"/>
                </a:cubicBezTo>
                <a:cubicBezTo>
                  <a:pt x="937390" y="4567500"/>
                  <a:pt x="872321" y="4613566"/>
                  <a:pt x="947139" y="4552780"/>
                </a:cubicBezTo>
                <a:cubicBezTo>
                  <a:pt x="999833" y="4505204"/>
                  <a:pt x="1030460" y="4490939"/>
                  <a:pt x="1084401" y="4429700"/>
                </a:cubicBezTo>
                <a:cubicBezTo>
                  <a:pt x="1099121" y="4439450"/>
                  <a:pt x="1084401" y="4429700"/>
                  <a:pt x="1084401" y="4429700"/>
                </a:cubicBezTo>
                <a:cubicBezTo>
                  <a:pt x="1059932" y="4434668"/>
                  <a:pt x="974307" y="4501671"/>
                  <a:pt x="952181" y="4514880"/>
                </a:cubicBezTo>
                <a:cubicBezTo>
                  <a:pt x="906099" y="4532283"/>
                  <a:pt x="942110" y="4508209"/>
                  <a:pt x="963441" y="4487786"/>
                </a:cubicBezTo>
                <a:cubicBezTo>
                  <a:pt x="882003" y="4532483"/>
                  <a:pt x="815839" y="4594822"/>
                  <a:pt x="743998" y="4649639"/>
                </a:cubicBezTo>
                <a:lnTo>
                  <a:pt x="714802" y="4669771"/>
                </a:lnTo>
                <a:lnTo>
                  <a:pt x="714358" y="4669663"/>
                </a:lnTo>
                <a:lnTo>
                  <a:pt x="643776" y="4654954"/>
                </a:lnTo>
                <a:lnTo>
                  <a:pt x="678461" y="4630051"/>
                </a:lnTo>
                <a:cubicBezTo>
                  <a:pt x="780138" y="4555011"/>
                  <a:pt x="879907" y="4477594"/>
                  <a:pt x="977078" y="4393160"/>
                </a:cubicBezTo>
                <a:cubicBezTo>
                  <a:pt x="994555" y="4376872"/>
                  <a:pt x="1090251" y="4316541"/>
                  <a:pt x="1090704" y="4295664"/>
                </a:cubicBezTo>
                <a:cubicBezTo>
                  <a:pt x="1085281" y="4292072"/>
                  <a:pt x="1073962" y="4299063"/>
                  <a:pt x="1073962" y="4299063"/>
                </a:cubicBezTo>
                <a:cubicBezTo>
                  <a:pt x="1023292" y="4333490"/>
                  <a:pt x="985258" y="4370714"/>
                  <a:pt x="953383" y="4398642"/>
                </a:cubicBezTo>
                <a:cubicBezTo>
                  <a:pt x="916597" y="4422204"/>
                  <a:pt x="864960" y="4478282"/>
                  <a:pt x="830460" y="4489981"/>
                </a:cubicBezTo>
                <a:cubicBezTo>
                  <a:pt x="822732" y="4491550"/>
                  <a:pt x="812661" y="4484879"/>
                  <a:pt x="809582" y="4489527"/>
                </a:cubicBezTo>
                <a:cubicBezTo>
                  <a:pt x="787457" y="4502736"/>
                  <a:pt x="731684" y="4554960"/>
                  <a:pt x="704912" y="4565091"/>
                </a:cubicBezTo>
                <a:cubicBezTo>
                  <a:pt x="692817" y="4571569"/>
                  <a:pt x="678872" y="4562332"/>
                  <a:pt x="678872" y="4562332"/>
                </a:cubicBezTo>
                <a:cubicBezTo>
                  <a:pt x="678872" y="4562332"/>
                  <a:pt x="675978" y="4563758"/>
                  <a:pt x="672248" y="4566443"/>
                </a:cubicBezTo>
                <a:lnTo>
                  <a:pt x="667134" y="4571573"/>
                </a:lnTo>
                <a:lnTo>
                  <a:pt x="652894" y="4579676"/>
                </a:lnTo>
                <a:cubicBezTo>
                  <a:pt x="655972" y="4575028"/>
                  <a:pt x="655972" y="4575028"/>
                  <a:pt x="660621" y="4578107"/>
                </a:cubicBezTo>
                <a:cubicBezTo>
                  <a:pt x="645165" y="4581245"/>
                  <a:pt x="626633" y="4589031"/>
                  <a:pt x="626633" y="4589031"/>
                </a:cubicBezTo>
                <a:cubicBezTo>
                  <a:pt x="614993" y="4574633"/>
                  <a:pt x="700998" y="4549123"/>
                  <a:pt x="734383" y="4508819"/>
                </a:cubicBezTo>
                <a:cubicBezTo>
                  <a:pt x="737462" y="4504172"/>
                  <a:pt x="742563" y="4486373"/>
                  <a:pt x="745642" y="4481725"/>
                </a:cubicBezTo>
                <a:cubicBezTo>
                  <a:pt x="769277" y="4456141"/>
                  <a:pt x="801927" y="4428726"/>
                  <a:pt x="836369" y="4396924"/>
                </a:cubicBezTo>
                <a:cubicBezTo>
                  <a:pt x="850767" y="4385286"/>
                  <a:pt x="973690" y="4293946"/>
                  <a:pt x="976769" y="4289298"/>
                </a:cubicBezTo>
                <a:cubicBezTo>
                  <a:pt x="975200" y="4281571"/>
                  <a:pt x="946595" y="4282686"/>
                  <a:pt x="938355" y="4285029"/>
                </a:cubicBezTo>
                <a:cubicBezTo>
                  <a:pt x="927549" y="4291247"/>
                  <a:pt x="841411" y="4359024"/>
                  <a:pt x="893842" y="4310160"/>
                </a:cubicBezTo>
                <a:cubicBezTo>
                  <a:pt x="949614" y="4257935"/>
                  <a:pt x="838011" y="4342282"/>
                  <a:pt x="823612" y="4353922"/>
                </a:cubicBezTo>
                <a:cubicBezTo>
                  <a:pt x="783235" y="4382906"/>
                  <a:pt x="747224" y="4406980"/>
                  <a:pt x="733340" y="4417845"/>
                </a:cubicBezTo>
                <a:cubicBezTo>
                  <a:pt x="568469" y="4530441"/>
                  <a:pt x="431661" y="4632645"/>
                  <a:pt x="281964" y="4734114"/>
                </a:cubicBezTo>
                <a:cubicBezTo>
                  <a:pt x="267304" y="4744467"/>
                  <a:pt x="200988" y="4804195"/>
                  <a:pt x="190916" y="4797524"/>
                </a:cubicBezTo>
                <a:cubicBezTo>
                  <a:pt x="181621" y="4791366"/>
                  <a:pt x="240530" y="4754595"/>
                  <a:pt x="244122" y="4749173"/>
                </a:cubicBezTo>
                <a:cubicBezTo>
                  <a:pt x="356783" y="4673328"/>
                  <a:pt x="450648" y="4603982"/>
                  <a:pt x="547593" y="4529987"/>
                </a:cubicBezTo>
                <a:cubicBezTo>
                  <a:pt x="576650" y="4507995"/>
                  <a:pt x="654608" y="4462663"/>
                  <a:pt x="670515" y="4438648"/>
                </a:cubicBezTo>
                <a:cubicBezTo>
                  <a:pt x="676673" y="4429352"/>
                  <a:pt x="662728" y="4420115"/>
                  <a:pt x="667055" y="4401804"/>
                </a:cubicBezTo>
                <a:cubicBezTo>
                  <a:pt x="675236" y="4379357"/>
                  <a:pt x="691465" y="4376734"/>
                  <a:pt x="719748" y="4354227"/>
                </a:cubicBezTo>
                <a:cubicBezTo>
                  <a:pt x="740306" y="4333291"/>
                  <a:pt x="753133" y="4313924"/>
                  <a:pt x="767533" y="4302284"/>
                </a:cubicBezTo>
                <a:cubicBezTo>
                  <a:pt x="827952" y="4253138"/>
                  <a:pt x="882214" y="4213289"/>
                  <a:pt x="946227" y="4158721"/>
                </a:cubicBezTo>
                <a:cubicBezTo>
                  <a:pt x="946227" y="4158721"/>
                  <a:pt x="1009786" y="4125029"/>
                  <a:pt x="1003568" y="4114223"/>
                </a:cubicBezTo>
                <a:cubicBezTo>
                  <a:pt x="1002653" y="4109716"/>
                  <a:pt x="984261" y="4121497"/>
                  <a:pt x="969730" y="4131655"/>
                </a:cubicBezTo>
                <a:lnTo>
                  <a:pt x="958750" y="4139623"/>
                </a:lnTo>
                <a:lnTo>
                  <a:pt x="959056" y="4139353"/>
                </a:lnTo>
                <a:lnTo>
                  <a:pt x="956885" y="4140977"/>
                </a:lnTo>
                <a:lnTo>
                  <a:pt x="953495" y="4143437"/>
                </a:lnTo>
                <a:cubicBezTo>
                  <a:pt x="952161" y="4144452"/>
                  <a:pt x="951735" y="4144805"/>
                  <a:pt x="952551" y="4144218"/>
                </a:cubicBezTo>
                <a:lnTo>
                  <a:pt x="956885" y="4140977"/>
                </a:lnTo>
                <a:lnTo>
                  <a:pt x="958750" y="4139623"/>
                </a:lnTo>
                <a:lnTo>
                  <a:pt x="920996" y="4172938"/>
                </a:lnTo>
                <a:cubicBezTo>
                  <a:pt x="880611" y="4209927"/>
                  <a:pt x="835747" y="4252729"/>
                  <a:pt x="808907" y="4261699"/>
                </a:cubicBezTo>
                <a:cubicBezTo>
                  <a:pt x="798100" y="4267916"/>
                  <a:pt x="788029" y="4261245"/>
                  <a:pt x="780302" y="4262814"/>
                </a:cubicBezTo>
                <a:cubicBezTo>
                  <a:pt x="768982" y="4269806"/>
                  <a:pt x="748939" y="4289968"/>
                  <a:pt x="726038" y="4302664"/>
                </a:cubicBezTo>
                <a:cubicBezTo>
                  <a:pt x="711640" y="4314303"/>
                  <a:pt x="638332" y="4362714"/>
                  <a:pt x="679444" y="4320841"/>
                </a:cubicBezTo>
                <a:cubicBezTo>
                  <a:pt x="703592" y="4294482"/>
                  <a:pt x="745025" y="4274000"/>
                  <a:pt x="758911" y="4263135"/>
                </a:cubicBezTo>
                <a:cubicBezTo>
                  <a:pt x="774084" y="4252008"/>
                  <a:pt x="778411" y="4233697"/>
                  <a:pt x="781489" y="4229049"/>
                </a:cubicBezTo>
                <a:cubicBezTo>
                  <a:pt x="793071" y="4223344"/>
                  <a:pt x="801312" y="4221001"/>
                  <a:pt x="815196" y="4210137"/>
                </a:cubicBezTo>
                <a:cubicBezTo>
                  <a:pt x="818276" y="4205487"/>
                  <a:pt x="831103" y="4186121"/>
                  <a:pt x="837262" y="4176824"/>
                </a:cubicBezTo>
                <a:cubicBezTo>
                  <a:pt x="848581" y="4169832"/>
                  <a:pt x="884310" y="4137769"/>
                  <a:pt x="915672" y="4110616"/>
                </a:cubicBezTo>
                <a:cubicBezTo>
                  <a:pt x="947034" y="4083462"/>
                  <a:pt x="1025446" y="4017254"/>
                  <a:pt x="962942" y="4059447"/>
                </a:cubicBezTo>
                <a:cubicBezTo>
                  <a:pt x="904032" y="4096217"/>
                  <a:pt x="845442" y="4154378"/>
                  <a:pt x="791181" y="4194227"/>
                </a:cubicBezTo>
                <a:cubicBezTo>
                  <a:pt x="744644" y="4232507"/>
                  <a:pt x="688813" y="4264630"/>
                  <a:pt x="638404" y="4300344"/>
                </a:cubicBezTo>
                <a:cubicBezTo>
                  <a:pt x="623744" y="4310696"/>
                  <a:pt x="573336" y="4346410"/>
                  <a:pt x="593891" y="4325474"/>
                </a:cubicBezTo>
                <a:cubicBezTo>
                  <a:pt x="654312" y="4276329"/>
                  <a:pt x="716302" y="4234910"/>
                  <a:pt x="773381" y="4189125"/>
                </a:cubicBezTo>
                <a:cubicBezTo>
                  <a:pt x="810167" y="4165564"/>
                  <a:pt x="864942" y="4124940"/>
                  <a:pt x="813699" y="4140038"/>
                </a:cubicBezTo>
                <a:cubicBezTo>
                  <a:pt x="775344" y="4155872"/>
                  <a:pt x="739615" y="4187936"/>
                  <a:pt x="706685" y="4207362"/>
                </a:cubicBezTo>
                <a:lnTo>
                  <a:pt x="386855" y="4436390"/>
                </a:lnTo>
                <a:lnTo>
                  <a:pt x="389642" y="4403964"/>
                </a:lnTo>
                <a:lnTo>
                  <a:pt x="403890" y="4393557"/>
                </a:lnTo>
                <a:cubicBezTo>
                  <a:pt x="432173" y="4371052"/>
                  <a:pt x="500834" y="4319562"/>
                  <a:pt x="465559" y="4330748"/>
                </a:cubicBezTo>
                <a:cubicBezTo>
                  <a:pt x="450632" y="4338138"/>
                  <a:pt x="429097" y="4355082"/>
                  <a:pt x="409943" y="4370956"/>
                </a:cubicBezTo>
                <a:lnTo>
                  <a:pt x="391121" y="4386761"/>
                </a:lnTo>
                <a:lnTo>
                  <a:pt x="394402" y="4348584"/>
                </a:lnTo>
                <a:cubicBezTo>
                  <a:pt x="393927" y="4343438"/>
                  <a:pt x="392709" y="4337188"/>
                  <a:pt x="390741" y="4329834"/>
                </a:cubicBezTo>
                <a:cubicBezTo>
                  <a:pt x="388776" y="4322478"/>
                  <a:pt x="385189" y="4316538"/>
                  <a:pt x="379988" y="4312010"/>
                </a:cubicBezTo>
                <a:lnTo>
                  <a:pt x="368263" y="4314298"/>
                </a:lnTo>
                <a:lnTo>
                  <a:pt x="369875" y="4308608"/>
                </a:lnTo>
                <a:cubicBezTo>
                  <a:pt x="384595" y="4318358"/>
                  <a:pt x="369875" y="4308608"/>
                  <a:pt x="369875" y="4308608"/>
                </a:cubicBezTo>
                <a:cubicBezTo>
                  <a:pt x="367551" y="4307068"/>
                  <a:pt x="365619" y="4307461"/>
                  <a:pt x="363434" y="4309496"/>
                </a:cubicBezTo>
                <a:lnTo>
                  <a:pt x="356967" y="4318234"/>
                </a:lnTo>
                <a:lnTo>
                  <a:pt x="343378" y="4326422"/>
                </a:lnTo>
                <a:cubicBezTo>
                  <a:pt x="338769" y="4327225"/>
                  <a:pt x="334395" y="4329800"/>
                  <a:pt x="330249" y="4334151"/>
                </a:cubicBezTo>
                <a:cubicBezTo>
                  <a:pt x="326107" y="4338499"/>
                  <a:pt x="322042" y="4343438"/>
                  <a:pt x="318052" y="4348970"/>
                </a:cubicBezTo>
                <a:cubicBezTo>
                  <a:pt x="309097" y="4355549"/>
                  <a:pt x="300754" y="4357845"/>
                  <a:pt x="293032" y="4355851"/>
                </a:cubicBezTo>
                <a:cubicBezTo>
                  <a:pt x="289169" y="4354855"/>
                  <a:pt x="285925" y="4351825"/>
                  <a:pt x="283298" y="4346761"/>
                </a:cubicBezTo>
                <a:lnTo>
                  <a:pt x="282966" y="4345585"/>
                </a:lnTo>
                <a:lnTo>
                  <a:pt x="295732" y="4336402"/>
                </a:lnTo>
                <a:cubicBezTo>
                  <a:pt x="353586" y="4291130"/>
                  <a:pt x="426896" y="4242720"/>
                  <a:pt x="450983" y="4196258"/>
                </a:cubicBezTo>
                <a:cubicBezTo>
                  <a:pt x="474620" y="4170674"/>
                  <a:pt x="480043" y="4174266"/>
                  <a:pt x="493927" y="4163401"/>
                </a:cubicBezTo>
                <a:cubicBezTo>
                  <a:pt x="530451" y="4138552"/>
                  <a:pt x="554860" y="4113481"/>
                  <a:pt x="513427" y="4133963"/>
                </a:cubicBezTo>
                <a:cubicBezTo>
                  <a:pt x="443198" y="4177725"/>
                  <a:pt x="406411" y="4201286"/>
                  <a:pt x="348557" y="4246559"/>
                </a:cubicBezTo>
                <a:lnTo>
                  <a:pt x="269845" y="4301041"/>
                </a:lnTo>
                <a:lnTo>
                  <a:pt x="264312" y="4282835"/>
                </a:lnTo>
                <a:lnTo>
                  <a:pt x="300906" y="4256234"/>
                </a:lnTo>
                <a:cubicBezTo>
                  <a:pt x="329189" y="4233729"/>
                  <a:pt x="369566" y="4204745"/>
                  <a:pt x="383452" y="4193879"/>
                </a:cubicBezTo>
                <a:cubicBezTo>
                  <a:pt x="396280" y="4174512"/>
                  <a:pt x="377747" y="4182299"/>
                  <a:pt x="386984" y="4168354"/>
                </a:cubicBezTo>
                <a:cubicBezTo>
                  <a:pt x="386984" y="4168354"/>
                  <a:pt x="402893" y="4144339"/>
                  <a:pt x="407540" y="4147418"/>
                </a:cubicBezTo>
                <a:cubicBezTo>
                  <a:pt x="402893" y="4144339"/>
                  <a:pt x="347061" y="4176461"/>
                  <a:pt x="298955" y="4207014"/>
                </a:cubicBezTo>
                <a:lnTo>
                  <a:pt x="299750" y="4199822"/>
                </a:lnTo>
                <a:lnTo>
                  <a:pt x="305626" y="4196943"/>
                </a:lnTo>
                <a:cubicBezTo>
                  <a:pt x="303302" y="4195404"/>
                  <a:pt x="301242" y="4195990"/>
                  <a:pt x="299961" y="4197927"/>
                </a:cubicBezTo>
                <a:lnTo>
                  <a:pt x="299750" y="4199822"/>
                </a:lnTo>
                <a:lnTo>
                  <a:pt x="266360" y="4216179"/>
                </a:lnTo>
                <a:lnTo>
                  <a:pt x="238925" y="4235302"/>
                </a:lnTo>
                <a:lnTo>
                  <a:pt x="234158" y="4227607"/>
                </a:lnTo>
                <a:cubicBezTo>
                  <a:pt x="225560" y="4216920"/>
                  <a:pt x="217113" y="4209672"/>
                  <a:pt x="208817" y="4205861"/>
                </a:cubicBezTo>
                <a:cubicBezTo>
                  <a:pt x="192221" y="4198236"/>
                  <a:pt x="168374" y="4199344"/>
                  <a:pt x="137268" y="4209182"/>
                </a:cubicBezTo>
                <a:cubicBezTo>
                  <a:pt x="119357" y="4215934"/>
                  <a:pt x="102473" y="4221353"/>
                  <a:pt x="86612" y="4225435"/>
                </a:cubicBezTo>
                <a:cubicBezTo>
                  <a:pt x="70750" y="4229515"/>
                  <a:pt x="53863" y="4234930"/>
                  <a:pt x="35950" y="4241686"/>
                </a:cubicBezTo>
                <a:cubicBezTo>
                  <a:pt x="30619" y="4242183"/>
                  <a:pt x="24462" y="4240987"/>
                  <a:pt x="17485" y="4238095"/>
                </a:cubicBezTo>
                <a:cubicBezTo>
                  <a:pt x="10509" y="4235202"/>
                  <a:pt x="6403" y="4231331"/>
                  <a:pt x="5167" y="4226484"/>
                </a:cubicBezTo>
                <a:cubicBezTo>
                  <a:pt x="964" y="4226440"/>
                  <a:pt x="-677" y="4223088"/>
                  <a:pt x="252" y="4216425"/>
                </a:cubicBezTo>
                <a:cubicBezTo>
                  <a:pt x="1177" y="4209768"/>
                  <a:pt x="1593" y="4203767"/>
                  <a:pt x="1495" y="4198429"/>
                </a:cubicBezTo>
                <a:cubicBezTo>
                  <a:pt x="13365" y="4182208"/>
                  <a:pt x="23903" y="4164979"/>
                  <a:pt x="33112" y="4146729"/>
                </a:cubicBezTo>
                <a:cubicBezTo>
                  <a:pt x="42321" y="4128479"/>
                  <a:pt x="52859" y="4111247"/>
                  <a:pt x="64731" y="4095027"/>
                </a:cubicBezTo>
                <a:cubicBezTo>
                  <a:pt x="84155" y="4084556"/>
                  <a:pt x="108908" y="4078144"/>
                  <a:pt x="138990" y="4075791"/>
                </a:cubicBezTo>
                <a:cubicBezTo>
                  <a:pt x="162506" y="4072111"/>
                  <a:pt x="180602" y="4063734"/>
                  <a:pt x="193288" y="4050660"/>
                </a:cubicBezTo>
                <a:cubicBezTo>
                  <a:pt x="205971" y="4037586"/>
                  <a:pt x="213705" y="4023359"/>
                  <a:pt x="216488" y="4007978"/>
                </a:cubicBezTo>
                <a:cubicBezTo>
                  <a:pt x="224662" y="3955454"/>
                  <a:pt x="243871" y="3914095"/>
                  <a:pt x="274126" y="3883907"/>
                </a:cubicBezTo>
                <a:cubicBezTo>
                  <a:pt x="304380" y="3853713"/>
                  <a:pt x="340235" y="3826995"/>
                  <a:pt x="381693" y="3803744"/>
                </a:cubicBezTo>
                <a:cubicBezTo>
                  <a:pt x="395200" y="3796972"/>
                  <a:pt x="408478" y="3788424"/>
                  <a:pt x="421524" y="3778106"/>
                </a:cubicBezTo>
                <a:cubicBezTo>
                  <a:pt x="434567" y="3767787"/>
                  <a:pt x="447534" y="3756880"/>
                  <a:pt x="460425" y="3745382"/>
                </a:cubicBezTo>
                <a:cubicBezTo>
                  <a:pt x="468866" y="3735068"/>
                  <a:pt x="474202" y="3723957"/>
                  <a:pt x="476425" y="3712052"/>
                </a:cubicBezTo>
                <a:cubicBezTo>
                  <a:pt x="478650" y="3700149"/>
                  <a:pt x="476307" y="3685241"/>
                  <a:pt x="469397" y="3667325"/>
                </a:cubicBezTo>
                <a:cubicBezTo>
                  <a:pt x="464180" y="3662604"/>
                  <a:pt x="460653" y="3657057"/>
                  <a:pt x="458820" y="3650692"/>
                </a:cubicBezTo>
                <a:cubicBezTo>
                  <a:pt x="456986" y="3644325"/>
                  <a:pt x="456129" y="3640834"/>
                  <a:pt x="456247" y="3640216"/>
                </a:cubicBezTo>
                <a:cubicBezTo>
                  <a:pt x="506241" y="3585619"/>
                  <a:pt x="556276" y="3531013"/>
                  <a:pt x="606356" y="3476404"/>
                </a:cubicBezTo>
                <a:cubicBezTo>
                  <a:pt x="606750" y="3476353"/>
                  <a:pt x="608323" y="3476147"/>
                  <a:pt x="611078" y="3475787"/>
                </a:cubicBezTo>
                <a:cubicBezTo>
                  <a:pt x="613829" y="3475426"/>
                  <a:pt x="615402" y="3475220"/>
                  <a:pt x="615794" y="3475169"/>
                </a:cubicBezTo>
                <a:cubicBezTo>
                  <a:pt x="612909" y="3489761"/>
                  <a:pt x="609786" y="3502582"/>
                  <a:pt x="606431" y="3513633"/>
                </a:cubicBezTo>
                <a:cubicBezTo>
                  <a:pt x="603079" y="3524684"/>
                  <a:pt x="599649" y="3535142"/>
                  <a:pt x="596143" y="3545011"/>
                </a:cubicBezTo>
                <a:cubicBezTo>
                  <a:pt x="597129" y="3549488"/>
                  <a:pt x="599063" y="3552036"/>
                  <a:pt x="601943" y="3552662"/>
                </a:cubicBezTo>
                <a:cubicBezTo>
                  <a:pt x="604825" y="3553286"/>
                  <a:pt x="606452" y="3553473"/>
                  <a:pt x="606817" y="3553223"/>
                </a:cubicBezTo>
                <a:cubicBezTo>
                  <a:pt x="624456" y="3541301"/>
                  <a:pt x="642100" y="3529382"/>
                  <a:pt x="659739" y="3517465"/>
                </a:cubicBezTo>
                <a:cubicBezTo>
                  <a:pt x="685853" y="3495421"/>
                  <a:pt x="711456" y="3474049"/>
                  <a:pt x="736546" y="3453345"/>
                </a:cubicBezTo>
                <a:cubicBezTo>
                  <a:pt x="761636" y="3432640"/>
                  <a:pt x="784571" y="3409213"/>
                  <a:pt x="805348" y="3383069"/>
                </a:cubicBezTo>
                <a:cubicBezTo>
                  <a:pt x="824040" y="3362399"/>
                  <a:pt x="840889" y="3341374"/>
                  <a:pt x="855888" y="3319989"/>
                </a:cubicBezTo>
                <a:cubicBezTo>
                  <a:pt x="870887" y="3298604"/>
                  <a:pt x="870290" y="3272653"/>
                  <a:pt x="854094" y="3242141"/>
                </a:cubicBezTo>
                <a:cubicBezTo>
                  <a:pt x="853423" y="3237023"/>
                  <a:pt x="854956" y="3230414"/>
                  <a:pt x="858698" y="3222317"/>
                </a:cubicBezTo>
                <a:cubicBezTo>
                  <a:pt x="862438" y="3214221"/>
                  <a:pt x="868691" y="3206995"/>
                  <a:pt x="877458" y="3200640"/>
                </a:cubicBezTo>
                <a:cubicBezTo>
                  <a:pt x="911448" y="3166948"/>
                  <a:pt x="945288" y="3132100"/>
                  <a:pt x="978974" y="3096098"/>
                </a:cubicBezTo>
                <a:cubicBezTo>
                  <a:pt x="1012664" y="3060100"/>
                  <a:pt x="1046516" y="3025361"/>
                  <a:pt x="1080535" y="2991882"/>
                </a:cubicBezTo>
                <a:cubicBezTo>
                  <a:pt x="1114415" y="2958881"/>
                  <a:pt x="1146519" y="2926078"/>
                  <a:pt x="1176852" y="2893468"/>
                </a:cubicBezTo>
                <a:cubicBezTo>
                  <a:pt x="1207181" y="2860858"/>
                  <a:pt x="1236915" y="2828253"/>
                  <a:pt x="1266048" y="2795651"/>
                </a:cubicBezTo>
                <a:cubicBezTo>
                  <a:pt x="1291008" y="2769387"/>
                  <a:pt x="1303226" y="2746594"/>
                  <a:pt x="1302693" y="2727265"/>
                </a:cubicBezTo>
                <a:cubicBezTo>
                  <a:pt x="1302161" y="2707941"/>
                  <a:pt x="1290472" y="2685879"/>
                  <a:pt x="1267623" y="2661080"/>
                </a:cubicBezTo>
                <a:cubicBezTo>
                  <a:pt x="1243579" y="2630236"/>
                  <a:pt x="1217024" y="2598520"/>
                  <a:pt x="1187956" y="2565939"/>
                </a:cubicBezTo>
                <a:cubicBezTo>
                  <a:pt x="1158886" y="2533356"/>
                  <a:pt x="1132332" y="2501640"/>
                  <a:pt x="1108289" y="2470799"/>
                </a:cubicBezTo>
                <a:cubicBezTo>
                  <a:pt x="1075320" y="2431331"/>
                  <a:pt x="1044037" y="2391037"/>
                  <a:pt x="1014452" y="2349924"/>
                </a:cubicBezTo>
                <a:cubicBezTo>
                  <a:pt x="984864" y="2308809"/>
                  <a:pt x="951535" y="2271186"/>
                  <a:pt x="914461" y="2237051"/>
                </a:cubicBezTo>
                <a:cubicBezTo>
                  <a:pt x="849440" y="2168189"/>
                  <a:pt x="791106" y="2095449"/>
                  <a:pt x="739469" y="2018831"/>
                </a:cubicBezTo>
                <a:cubicBezTo>
                  <a:pt x="687833" y="1942217"/>
                  <a:pt x="633910" y="1866498"/>
                  <a:pt x="577708" y="1791680"/>
                </a:cubicBezTo>
                <a:cubicBezTo>
                  <a:pt x="502553" y="1691352"/>
                  <a:pt x="428591" y="1590266"/>
                  <a:pt x="355825" y="1488426"/>
                </a:cubicBezTo>
                <a:cubicBezTo>
                  <a:pt x="283061" y="1386585"/>
                  <a:pt x="209033" y="1283106"/>
                  <a:pt x="133750" y="1177996"/>
                </a:cubicBezTo>
                <a:cubicBezTo>
                  <a:pt x="122119" y="1160924"/>
                  <a:pt x="113922" y="1144903"/>
                  <a:pt x="109155" y="1129931"/>
                </a:cubicBezTo>
                <a:lnTo>
                  <a:pt x="107107" y="1108523"/>
                </a:lnTo>
                <a:lnTo>
                  <a:pt x="113146" y="1115995"/>
                </a:lnTo>
                <a:cubicBezTo>
                  <a:pt x="124534" y="1129756"/>
                  <a:pt x="136973" y="1144531"/>
                  <a:pt x="151108" y="1161258"/>
                </a:cubicBezTo>
                <a:cubicBezTo>
                  <a:pt x="186199" y="1195353"/>
                  <a:pt x="169749" y="1162164"/>
                  <a:pt x="141025" y="1125264"/>
                </a:cubicBezTo>
                <a:cubicBezTo>
                  <a:pt x="135795" y="1117535"/>
                  <a:pt x="131523" y="1114135"/>
                  <a:pt x="126621" y="1108486"/>
                </a:cubicBezTo>
                <a:lnTo>
                  <a:pt x="108555" y="1078408"/>
                </a:lnTo>
                <a:lnTo>
                  <a:pt x="119272" y="1047625"/>
                </a:lnTo>
                <a:cubicBezTo>
                  <a:pt x="126582" y="1033472"/>
                  <a:pt x="136494" y="1018678"/>
                  <a:pt x="149012" y="1003242"/>
                </a:cubicBezTo>
                <a:cubicBezTo>
                  <a:pt x="160143" y="986787"/>
                  <a:pt x="164456" y="968226"/>
                  <a:pt x="161945" y="947561"/>
                </a:cubicBezTo>
                <a:lnTo>
                  <a:pt x="160826" y="940132"/>
                </a:lnTo>
                <a:lnTo>
                  <a:pt x="166811" y="947448"/>
                </a:lnTo>
                <a:cubicBezTo>
                  <a:pt x="182764" y="958813"/>
                  <a:pt x="177629" y="945951"/>
                  <a:pt x="165857" y="926264"/>
                </a:cubicBezTo>
                <a:lnTo>
                  <a:pt x="156544" y="911744"/>
                </a:lnTo>
                <a:lnTo>
                  <a:pt x="152897" y="887561"/>
                </a:lnTo>
                <a:lnTo>
                  <a:pt x="145717" y="847691"/>
                </a:lnTo>
                <a:lnTo>
                  <a:pt x="369656" y="1150093"/>
                </a:lnTo>
                <a:cubicBezTo>
                  <a:pt x="396524" y="1180362"/>
                  <a:pt x="422103" y="1224274"/>
                  <a:pt x="455601" y="1252687"/>
                </a:cubicBezTo>
                <a:cubicBezTo>
                  <a:pt x="502323" y="1284546"/>
                  <a:pt x="460334" y="1225823"/>
                  <a:pt x="430929" y="1190135"/>
                </a:cubicBezTo>
                <a:cubicBezTo>
                  <a:pt x="388296" y="1125464"/>
                  <a:pt x="339298" y="1063596"/>
                  <a:pt x="294392" y="994453"/>
                </a:cubicBezTo>
                <a:cubicBezTo>
                  <a:pt x="280483" y="966683"/>
                  <a:pt x="319666" y="1019040"/>
                  <a:pt x="331073" y="1034233"/>
                </a:cubicBezTo>
                <a:cubicBezTo>
                  <a:pt x="370256" y="1086591"/>
                  <a:pt x="416071" y="1137092"/>
                  <a:pt x="450517" y="1190775"/>
                </a:cubicBezTo>
                <a:cubicBezTo>
                  <a:pt x="492240" y="1248552"/>
                  <a:pt x="532373" y="1326183"/>
                  <a:pt x="579779" y="1382366"/>
                </a:cubicBezTo>
                <a:cubicBezTo>
                  <a:pt x="629042" y="1445181"/>
                  <a:pt x="571554" y="1353003"/>
                  <a:pt x="548778" y="1315457"/>
                </a:cubicBezTo>
                <a:cubicBezTo>
                  <a:pt x="526002" y="1277912"/>
                  <a:pt x="500422" y="1234003"/>
                  <a:pt x="491290" y="1223280"/>
                </a:cubicBezTo>
                <a:cubicBezTo>
                  <a:pt x="488106" y="1211915"/>
                  <a:pt x="481473" y="1188235"/>
                  <a:pt x="479880" y="1182551"/>
                </a:cubicBezTo>
                <a:cubicBezTo>
                  <a:pt x="469422" y="1167094"/>
                  <a:pt x="461881" y="1162056"/>
                  <a:pt x="452066" y="1152545"/>
                </a:cubicBezTo>
                <a:cubicBezTo>
                  <a:pt x="450476" y="1146864"/>
                  <a:pt x="452064" y="1127009"/>
                  <a:pt x="440392" y="1110870"/>
                </a:cubicBezTo>
                <a:cubicBezTo>
                  <a:pt x="429934" y="1095412"/>
                  <a:pt x="394844" y="1061317"/>
                  <a:pt x="379080" y="1026915"/>
                </a:cubicBezTo>
                <a:cubicBezTo>
                  <a:pt x="351263" y="971372"/>
                  <a:pt x="409393" y="1043961"/>
                  <a:pt x="420117" y="1060366"/>
                </a:cubicBezTo>
                <a:cubicBezTo>
                  <a:pt x="439064" y="1080597"/>
                  <a:pt x="452706" y="1107420"/>
                  <a:pt x="461838" y="1118142"/>
                </a:cubicBezTo>
                <a:cubicBezTo>
                  <a:pt x="469115" y="1122234"/>
                  <a:pt x="481428" y="1118784"/>
                  <a:pt x="490295" y="1128558"/>
                </a:cubicBezTo>
                <a:cubicBezTo>
                  <a:pt x="514424" y="1146317"/>
                  <a:pt x="545718" y="1204012"/>
                  <a:pt x="574388" y="1254399"/>
                </a:cubicBezTo>
                <a:lnTo>
                  <a:pt x="601605" y="1300233"/>
                </a:lnTo>
                <a:lnTo>
                  <a:pt x="600166" y="1298263"/>
                </a:lnTo>
                <a:lnTo>
                  <a:pt x="596849" y="1293585"/>
                </a:lnTo>
                <a:cubicBezTo>
                  <a:pt x="596219" y="1292728"/>
                  <a:pt x="596534" y="1293223"/>
                  <a:pt x="597548" y="1294679"/>
                </a:cubicBezTo>
                <a:lnTo>
                  <a:pt x="600166" y="1298263"/>
                </a:lnTo>
                <a:lnTo>
                  <a:pt x="601824" y="1300600"/>
                </a:lnTo>
                <a:lnTo>
                  <a:pt x="601605" y="1300233"/>
                </a:lnTo>
                <a:lnTo>
                  <a:pt x="610074" y="1311824"/>
                </a:lnTo>
                <a:cubicBezTo>
                  <a:pt x="621414" y="1326779"/>
                  <a:pt x="636117" y="1344623"/>
                  <a:pt x="638504" y="1340379"/>
                </a:cubicBezTo>
                <a:cubicBezTo>
                  <a:pt x="648278" y="1331512"/>
                  <a:pt x="595190" y="1276920"/>
                  <a:pt x="595190" y="1276920"/>
                </a:cubicBezTo>
                <a:cubicBezTo>
                  <a:pt x="548425" y="1201148"/>
                  <a:pt x="506704" y="1143371"/>
                  <a:pt x="461797" y="1074229"/>
                </a:cubicBezTo>
                <a:cubicBezTo>
                  <a:pt x="451073" y="1057825"/>
                  <a:pt x="444439" y="1034144"/>
                  <a:pt x="430531" y="1006374"/>
                </a:cubicBezTo>
                <a:cubicBezTo>
                  <a:pt x="409347" y="974511"/>
                  <a:pt x="393850" y="966594"/>
                  <a:pt x="392901" y="941322"/>
                </a:cubicBezTo>
                <a:cubicBezTo>
                  <a:pt x="394490" y="921468"/>
                  <a:pt x="411539" y="916693"/>
                  <a:pt x="408357" y="905326"/>
                </a:cubicBezTo>
                <a:cubicBezTo>
                  <a:pt x="400130" y="875963"/>
                  <a:pt x="336317" y="804967"/>
                  <a:pt x="314187" y="773370"/>
                </a:cubicBezTo>
                <a:lnTo>
                  <a:pt x="246940" y="678671"/>
                </a:lnTo>
                <a:lnTo>
                  <a:pt x="256172" y="670591"/>
                </a:lnTo>
                <a:lnTo>
                  <a:pt x="284512" y="708006"/>
                </a:lnTo>
                <a:cubicBezTo>
                  <a:pt x="341592" y="784590"/>
                  <a:pt x="400130" y="863195"/>
                  <a:pt x="464892" y="946695"/>
                </a:cubicBezTo>
                <a:cubicBezTo>
                  <a:pt x="475351" y="962150"/>
                  <a:pt x="503810" y="998105"/>
                  <a:pt x="535072" y="1040424"/>
                </a:cubicBezTo>
                <a:cubicBezTo>
                  <a:pt x="545797" y="1056829"/>
                  <a:pt x="630834" y="1178064"/>
                  <a:pt x="591612" y="1107329"/>
                </a:cubicBezTo>
                <a:cubicBezTo>
                  <a:pt x="554662" y="1041065"/>
                  <a:pt x="619426" y="1137335"/>
                  <a:pt x="628293" y="1147108"/>
                </a:cubicBezTo>
                <a:cubicBezTo>
                  <a:pt x="635833" y="1152147"/>
                  <a:pt x="664289" y="1162563"/>
                  <a:pt x="668381" y="1155288"/>
                </a:cubicBezTo>
                <a:cubicBezTo>
                  <a:pt x="666789" y="1149604"/>
                  <a:pt x="572620" y="1017648"/>
                  <a:pt x="561896" y="1001243"/>
                </a:cubicBezTo>
                <a:cubicBezTo>
                  <a:pt x="537528" y="958015"/>
                  <a:pt x="513539" y="919787"/>
                  <a:pt x="498041" y="886334"/>
                </a:cubicBezTo>
                <a:cubicBezTo>
                  <a:pt x="496447" y="880651"/>
                  <a:pt x="497091" y="861062"/>
                  <a:pt x="495497" y="855378"/>
                </a:cubicBezTo>
                <a:cubicBezTo>
                  <a:pt x="474956" y="803928"/>
                  <a:pt x="396594" y="750285"/>
                  <a:pt x="413000" y="739561"/>
                </a:cubicBezTo>
                <a:cubicBezTo>
                  <a:pt x="413000" y="739561"/>
                  <a:pt x="429142" y="753427"/>
                  <a:pt x="443692" y="761609"/>
                </a:cubicBezTo>
                <a:lnTo>
                  <a:pt x="440546" y="762025"/>
                </a:lnTo>
                <a:lnTo>
                  <a:pt x="436417" y="757518"/>
                </a:lnTo>
                <a:cubicBezTo>
                  <a:pt x="437213" y="760360"/>
                  <a:pt x="437612" y="761781"/>
                  <a:pt x="438521" y="762292"/>
                </a:cubicBezTo>
                <a:lnTo>
                  <a:pt x="440546" y="762025"/>
                </a:lnTo>
                <a:lnTo>
                  <a:pt x="448132" y="770308"/>
                </a:lnTo>
                <a:lnTo>
                  <a:pt x="451618" y="777138"/>
                </a:lnTo>
                <a:cubicBezTo>
                  <a:pt x="454503" y="781054"/>
                  <a:pt x="456957" y="783432"/>
                  <a:pt x="456957" y="783432"/>
                </a:cubicBezTo>
                <a:cubicBezTo>
                  <a:pt x="456957" y="783432"/>
                  <a:pt x="474007" y="778656"/>
                  <a:pt x="484087" y="789112"/>
                </a:cubicBezTo>
                <a:cubicBezTo>
                  <a:pt x="507770" y="808016"/>
                  <a:pt x="546992" y="878750"/>
                  <a:pt x="564992" y="899245"/>
                </a:cubicBezTo>
                <a:cubicBezTo>
                  <a:pt x="566584" y="904929"/>
                  <a:pt x="578897" y="901480"/>
                  <a:pt x="586173" y="905570"/>
                </a:cubicBezTo>
                <a:cubicBezTo>
                  <a:pt x="617132" y="928567"/>
                  <a:pt x="650936" y="1001839"/>
                  <a:pt x="680343" y="1037528"/>
                </a:cubicBezTo>
                <a:cubicBezTo>
                  <a:pt x="703384" y="1076020"/>
                  <a:pt x="729608" y="1125879"/>
                  <a:pt x="769475" y="1177024"/>
                </a:cubicBezTo>
                <a:cubicBezTo>
                  <a:pt x="769475" y="1177024"/>
                  <a:pt x="778607" y="1187746"/>
                  <a:pt x="785236" y="1185889"/>
                </a:cubicBezTo>
                <a:cubicBezTo>
                  <a:pt x="791561" y="1164709"/>
                  <a:pt x="714749" y="1072836"/>
                  <a:pt x="702434" y="1050748"/>
                </a:cubicBezTo>
                <a:cubicBezTo>
                  <a:pt x="631966" y="934116"/>
                  <a:pt x="556601" y="823706"/>
                  <a:pt x="478542" y="715074"/>
                </a:cubicBezTo>
                <a:lnTo>
                  <a:pt x="379873" y="581485"/>
                </a:lnTo>
                <a:lnTo>
                  <a:pt x="394766" y="572860"/>
                </a:lnTo>
                <a:lnTo>
                  <a:pt x="397786" y="579487"/>
                </a:lnTo>
                <a:cubicBezTo>
                  <a:pt x="403153" y="586795"/>
                  <a:pt x="409311" y="591454"/>
                  <a:pt x="415790" y="592704"/>
                </a:cubicBezTo>
                <a:cubicBezTo>
                  <a:pt x="435378" y="593345"/>
                  <a:pt x="415790" y="592704"/>
                  <a:pt x="415790" y="592704"/>
                </a:cubicBezTo>
                <a:lnTo>
                  <a:pt x="399224" y="570279"/>
                </a:lnTo>
                <a:lnTo>
                  <a:pt x="424648" y="555557"/>
                </a:lnTo>
                <a:lnTo>
                  <a:pt x="492559" y="640662"/>
                </a:lnTo>
                <a:cubicBezTo>
                  <a:pt x="576911" y="737573"/>
                  <a:pt x="629401" y="855666"/>
                  <a:pt x="719437" y="950985"/>
                </a:cubicBezTo>
                <a:cubicBezTo>
                  <a:pt x="704582" y="923478"/>
                  <a:pt x="676122" y="887526"/>
                  <a:pt x="716895" y="920030"/>
                </a:cubicBezTo>
                <a:cubicBezTo>
                  <a:pt x="734895" y="940526"/>
                  <a:pt x="799393" y="1035846"/>
                  <a:pt x="822431" y="1048802"/>
                </a:cubicBezTo>
                <a:cubicBezTo>
                  <a:pt x="840428" y="1043762"/>
                  <a:pt x="822431" y="1048802"/>
                  <a:pt x="822431" y="1048802"/>
                </a:cubicBezTo>
                <a:cubicBezTo>
                  <a:pt x="787983" y="969581"/>
                  <a:pt x="761760" y="945258"/>
                  <a:pt x="724128" y="880207"/>
                </a:cubicBezTo>
                <a:cubicBezTo>
                  <a:pt x="668497" y="794660"/>
                  <a:pt x="719087" y="862210"/>
                  <a:pt x="749401" y="879257"/>
                </a:cubicBezTo>
                <a:cubicBezTo>
                  <a:pt x="772439" y="892212"/>
                  <a:pt x="723178" y="854935"/>
                  <a:pt x="742767" y="855578"/>
                </a:cubicBezTo>
                <a:cubicBezTo>
                  <a:pt x="762356" y="856220"/>
                  <a:pt x="784490" y="913354"/>
                  <a:pt x="802489" y="933849"/>
                </a:cubicBezTo>
                <a:cubicBezTo>
                  <a:pt x="817347" y="961353"/>
                  <a:pt x="832846" y="994810"/>
                  <a:pt x="858120" y="1019397"/>
                </a:cubicBezTo>
                <a:cubicBezTo>
                  <a:pt x="858120" y="1019397"/>
                  <a:pt x="870434" y="1015947"/>
                  <a:pt x="877709" y="1020037"/>
                </a:cubicBezTo>
                <a:cubicBezTo>
                  <a:pt x="886843" y="1030760"/>
                  <a:pt x="937432" y="1098310"/>
                  <a:pt x="948156" y="1114714"/>
                </a:cubicBezTo>
                <a:cubicBezTo>
                  <a:pt x="1018601" y="1183854"/>
                  <a:pt x="924431" y="1051897"/>
                  <a:pt x="910523" y="1024126"/>
                </a:cubicBezTo>
                <a:cubicBezTo>
                  <a:pt x="877668" y="976123"/>
                  <a:pt x="849209" y="940172"/>
                  <a:pt x="842576" y="916492"/>
                </a:cubicBezTo>
                <a:cubicBezTo>
                  <a:pt x="799903" y="833444"/>
                  <a:pt x="759773" y="781351"/>
                  <a:pt x="718047" y="698038"/>
                </a:cubicBezTo>
                <a:cubicBezTo>
                  <a:pt x="772730" y="758313"/>
                  <a:pt x="803994" y="826169"/>
                  <a:pt x="854585" y="893720"/>
                </a:cubicBezTo>
                <a:cubicBezTo>
                  <a:pt x="876982" y="926263"/>
                  <a:pt x="894073" y="965401"/>
                  <a:pt x="924386" y="982447"/>
                </a:cubicBezTo>
                <a:cubicBezTo>
                  <a:pt x="937345" y="984947"/>
                  <a:pt x="943029" y="983354"/>
                  <a:pt x="952843" y="992864"/>
                </a:cubicBezTo>
                <a:cubicBezTo>
                  <a:pt x="978119" y="1017451"/>
                  <a:pt x="984110" y="1060719"/>
                  <a:pt x="1010976" y="1090988"/>
                </a:cubicBezTo>
                <a:cubicBezTo>
                  <a:pt x="1009383" y="1085306"/>
                  <a:pt x="1036891" y="1070451"/>
                  <a:pt x="1038747" y="1077081"/>
                </a:cubicBezTo>
                <a:cubicBezTo>
                  <a:pt x="1059929" y="1083406"/>
                  <a:pt x="1091238" y="1195174"/>
                  <a:pt x="1122193" y="1192632"/>
                </a:cubicBezTo>
                <a:cubicBezTo>
                  <a:pt x="1109192" y="1146220"/>
                  <a:pt x="1078878" y="1129173"/>
                  <a:pt x="1061521" y="1089089"/>
                </a:cubicBezTo>
                <a:cubicBezTo>
                  <a:pt x="1039388" y="1031955"/>
                  <a:pt x="1012216" y="982361"/>
                  <a:pt x="971442" y="924320"/>
                </a:cubicBezTo>
                <a:cubicBezTo>
                  <a:pt x="911034" y="821724"/>
                  <a:pt x="1057385" y="1026914"/>
                  <a:pt x="1063068" y="1025321"/>
                </a:cubicBezTo>
                <a:lnTo>
                  <a:pt x="1049119" y="953638"/>
                </a:lnTo>
                <a:cubicBezTo>
                  <a:pt x="1054801" y="952045"/>
                  <a:pt x="1103157" y="1033502"/>
                  <a:pt x="1103157" y="1033502"/>
                </a:cubicBezTo>
                <a:cubicBezTo>
                  <a:pt x="1131615" y="1069453"/>
                  <a:pt x="1130973" y="1089042"/>
                  <a:pt x="1157196" y="1113364"/>
                </a:cubicBezTo>
                <a:cubicBezTo>
                  <a:pt x="1157196" y="1113364"/>
                  <a:pt x="1174247" y="1108589"/>
                  <a:pt x="1157196" y="1113364"/>
                </a:cubicBezTo>
                <a:cubicBezTo>
                  <a:pt x="1150562" y="1089684"/>
                  <a:pt x="1094931" y="1004138"/>
                  <a:pt x="1100614" y="1002546"/>
                </a:cubicBezTo>
                <a:cubicBezTo>
                  <a:pt x="1106299" y="1000955"/>
                  <a:pt x="1174243" y="1083052"/>
                  <a:pt x="1124295" y="995913"/>
                </a:cubicBezTo>
                <a:cubicBezTo>
                  <a:pt x="1093939" y="934952"/>
                  <a:pt x="1040850" y="880362"/>
                  <a:pt x="1022543" y="815004"/>
                </a:cubicBezTo>
                <a:cubicBezTo>
                  <a:pt x="1019359" y="803638"/>
                  <a:pt x="1080672" y="862056"/>
                  <a:pt x="1075899" y="870543"/>
                </a:cubicBezTo>
                <a:cubicBezTo>
                  <a:pt x="1084764" y="854781"/>
                  <a:pt x="995635" y="740822"/>
                  <a:pt x="984910" y="724417"/>
                </a:cubicBezTo>
                <a:cubicBezTo>
                  <a:pt x="963574" y="682892"/>
                  <a:pt x="940817" y="641766"/>
                  <a:pt x="915729" y="600527"/>
                </a:cubicBezTo>
                <a:lnTo>
                  <a:pt x="833725" y="477692"/>
                </a:lnTo>
                <a:lnTo>
                  <a:pt x="840594" y="481963"/>
                </a:lnTo>
                <a:lnTo>
                  <a:pt x="854374" y="479933"/>
                </a:lnTo>
                <a:lnTo>
                  <a:pt x="876524" y="510252"/>
                </a:lnTo>
                <a:cubicBezTo>
                  <a:pt x="943408" y="604521"/>
                  <a:pt x="1010956" y="704352"/>
                  <a:pt x="1075587" y="800146"/>
                </a:cubicBezTo>
                <a:cubicBezTo>
                  <a:pt x="1096772" y="832008"/>
                  <a:pt x="1153614" y="918237"/>
                  <a:pt x="1115719" y="852239"/>
                </a:cubicBezTo>
                <a:cubicBezTo>
                  <a:pt x="1085361" y="791279"/>
                  <a:pt x="1130534" y="861368"/>
                  <a:pt x="1147623" y="874968"/>
                </a:cubicBezTo>
                <a:cubicBezTo>
                  <a:pt x="1146031" y="869286"/>
                  <a:pt x="1144441" y="863602"/>
                  <a:pt x="1142848" y="857919"/>
                </a:cubicBezTo>
                <a:cubicBezTo>
                  <a:pt x="1144441" y="863602"/>
                  <a:pt x="1149815" y="817150"/>
                  <a:pt x="1156447" y="815291"/>
                </a:cubicBezTo>
                <a:cubicBezTo>
                  <a:pt x="1167812" y="812108"/>
                  <a:pt x="1239852" y="912468"/>
                  <a:pt x="1250576" y="928873"/>
                </a:cubicBezTo>
                <a:cubicBezTo>
                  <a:pt x="1303021" y="977517"/>
                  <a:pt x="1183271" y="801650"/>
                  <a:pt x="1195585" y="798200"/>
                </a:cubicBezTo>
                <a:cubicBezTo>
                  <a:pt x="1205360" y="789333"/>
                  <a:pt x="1279937" y="895110"/>
                  <a:pt x="1243898" y="835742"/>
                </a:cubicBezTo>
                <a:cubicBezTo>
                  <a:pt x="1214491" y="774517"/>
                  <a:pt x="1173410" y="697152"/>
                  <a:pt x="1128239" y="627063"/>
                </a:cubicBezTo>
                <a:cubicBezTo>
                  <a:pt x="1116186" y="605922"/>
                  <a:pt x="1061241" y="544700"/>
                  <a:pt x="1045740" y="511245"/>
                </a:cubicBezTo>
                <a:cubicBezTo>
                  <a:pt x="1026790" y="465478"/>
                  <a:pt x="1091555" y="561747"/>
                  <a:pt x="1100421" y="571521"/>
                </a:cubicBezTo>
                <a:cubicBezTo>
                  <a:pt x="1163594" y="662107"/>
                  <a:pt x="1178143" y="670290"/>
                  <a:pt x="1251128" y="770384"/>
                </a:cubicBezTo>
                <a:cubicBezTo>
                  <a:pt x="1270721" y="796562"/>
                  <a:pt x="1283985" y="818384"/>
                  <a:pt x="1301985" y="838881"/>
                </a:cubicBezTo>
                <a:cubicBezTo>
                  <a:pt x="1345941" y="882750"/>
                  <a:pt x="1288718" y="791521"/>
                  <a:pt x="1276402" y="769432"/>
                </a:cubicBezTo>
                <a:cubicBezTo>
                  <a:pt x="1254270" y="737836"/>
                  <a:pt x="1221720" y="709158"/>
                  <a:pt x="1237179" y="698698"/>
                </a:cubicBezTo>
                <a:cubicBezTo>
                  <a:pt x="1231495" y="700290"/>
                  <a:pt x="1290267" y="753290"/>
                  <a:pt x="1307358" y="766891"/>
                </a:cubicBezTo>
                <a:cubicBezTo>
                  <a:pt x="1307358" y="766891"/>
                  <a:pt x="1324715" y="806975"/>
                  <a:pt x="1331041" y="785795"/>
                </a:cubicBezTo>
                <a:cubicBezTo>
                  <a:pt x="1331041" y="785795"/>
                  <a:pt x="1311448" y="759615"/>
                  <a:pt x="1300989" y="744158"/>
                </a:cubicBezTo>
                <a:cubicBezTo>
                  <a:pt x="1310498" y="734345"/>
                  <a:pt x="1320274" y="725476"/>
                  <a:pt x="1320274" y="725476"/>
                </a:cubicBezTo>
                <a:cubicBezTo>
                  <a:pt x="1317090" y="714110"/>
                  <a:pt x="1279499" y="667436"/>
                  <a:pt x="1272866" y="643756"/>
                </a:cubicBezTo>
                <a:cubicBezTo>
                  <a:pt x="1272866" y="643756"/>
                  <a:pt x="1263049" y="608709"/>
                  <a:pt x="1293101" y="650347"/>
                </a:cubicBezTo>
                <a:cubicBezTo>
                  <a:pt x="1315495" y="682889"/>
                  <a:pt x="1290865" y="664251"/>
                  <a:pt x="1313904" y="677207"/>
                </a:cubicBezTo>
                <a:cubicBezTo>
                  <a:pt x="1309963" y="674990"/>
                  <a:pt x="1307933" y="672304"/>
                  <a:pt x="1307308" y="669558"/>
                </a:cubicBezTo>
                <a:lnTo>
                  <a:pt x="1308599" y="663914"/>
                </a:lnTo>
                <a:lnTo>
                  <a:pt x="1310296" y="668781"/>
                </a:lnTo>
                <a:cubicBezTo>
                  <a:pt x="1315266" y="677731"/>
                  <a:pt x="1320831" y="686598"/>
                  <a:pt x="1326981" y="695392"/>
                </a:cubicBezTo>
                <a:cubicBezTo>
                  <a:pt x="1337407" y="703223"/>
                  <a:pt x="1345912" y="710105"/>
                  <a:pt x="1352488" y="716044"/>
                </a:cubicBezTo>
                <a:cubicBezTo>
                  <a:pt x="1359065" y="721981"/>
                  <a:pt x="1365207" y="729173"/>
                  <a:pt x="1370914" y="737624"/>
                </a:cubicBezTo>
                <a:lnTo>
                  <a:pt x="1375297" y="732647"/>
                </a:lnTo>
                <a:lnTo>
                  <a:pt x="1376912" y="734957"/>
                </a:lnTo>
                <a:cubicBezTo>
                  <a:pt x="1383794" y="744139"/>
                  <a:pt x="1388989" y="750153"/>
                  <a:pt x="1390411" y="749756"/>
                </a:cubicBezTo>
                <a:cubicBezTo>
                  <a:pt x="1392693" y="746051"/>
                  <a:pt x="1390416" y="738836"/>
                  <a:pt x="1385668" y="729919"/>
                </a:cubicBezTo>
                <a:lnTo>
                  <a:pt x="1383746" y="726968"/>
                </a:lnTo>
                <a:lnTo>
                  <a:pt x="1388557" y="725717"/>
                </a:lnTo>
                <a:cubicBezTo>
                  <a:pt x="1381586" y="707634"/>
                  <a:pt x="1374263" y="691397"/>
                  <a:pt x="1366577" y="677008"/>
                </a:cubicBezTo>
                <a:cubicBezTo>
                  <a:pt x="1358891" y="662617"/>
                  <a:pt x="1349514" y="649050"/>
                  <a:pt x="1338444" y="636301"/>
                </a:cubicBezTo>
                <a:lnTo>
                  <a:pt x="1333554" y="613593"/>
                </a:lnTo>
                <a:lnTo>
                  <a:pt x="1334094" y="614347"/>
                </a:lnTo>
                <a:cubicBezTo>
                  <a:pt x="1326817" y="610256"/>
                  <a:pt x="1379000" y="683489"/>
                  <a:pt x="1383091" y="676214"/>
                </a:cubicBezTo>
                <a:cubicBezTo>
                  <a:pt x="1387183" y="668938"/>
                  <a:pt x="1371854" y="647950"/>
                  <a:pt x="1353133" y="623059"/>
                </a:cubicBezTo>
                <a:lnTo>
                  <a:pt x="1331869" y="594054"/>
                </a:lnTo>
                <a:lnTo>
                  <a:pt x="1340100" y="566504"/>
                </a:lnTo>
                <a:lnTo>
                  <a:pt x="1344345" y="559928"/>
                </a:lnTo>
                <a:lnTo>
                  <a:pt x="1374824" y="602938"/>
                </a:lnTo>
                <a:cubicBezTo>
                  <a:pt x="1402639" y="645712"/>
                  <a:pt x="1378072" y="608156"/>
                  <a:pt x="1356780" y="571345"/>
                </a:cubicBezTo>
                <a:lnTo>
                  <a:pt x="1347644" y="554819"/>
                </a:lnTo>
                <a:lnTo>
                  <a:pt x="1356000" y="541870"/>
                </a:lnTo>
                <a:lnTo>
                  <a:pt x="1358374" y="544212"/>
                </a:lnTo>
                <a:cubicBezTo>
                  <a:pt x="1368832" y="559669"/>
                  <a:pt x="1394413" y="603578"/>
                  <a:pt x="1416239" y="615853"/>
                </a:cubicBezTo>
                <a:cubicBezTo>
                  <a:pt x="1440869" y="634491"/>
                  <a:pt x="1397553" y="571032"/>
                  <a:pt x="1376371" y="539170"/>
                </a:cubicBezTo>
                <a:lnTo>
                  <a:pt x="1366583" y="525475"/>
                </a:lnTo>
                <a:lnTo>
                  <a:pt x="1379012" y="506219"/>
                </a:lnTo>
                <a:cubicBezTo>
                  <a:pt x="1388023" y="491042"/>
                  <a:pt x="1403425" y="483427"/>
                  <a:pt x="1425221" y="483371"/>
                </a:cubicBezTo>
                <a:cubicBezTo>
                  <a:pt x="1447017" y="483315"/>
                  <a:pt x="1466632" y="489545"/>
                  <a:pt x="1484072" y="502056"/>
                </a:cubicBezTo>
                <a:cubicBezTo>
                  <a:pt x="1510928" y="522335"/>
                  <a:pt x="1537272" y="543276"/>
                  <a:pt x="1563105" y="564889"/>
                </a:cubicBezTo>
                <a:cubicBezTo>
                  <a:pt x="1588940" y="586499"/>
                  <a:pt x="1613232" y="610109"/>
                  <a:pt x="1635990" y="635723"/>
                </a:cubicBezTo>
                <a:cubicBezTo>
                  <a:pt x="1671023" y="678721"/>
                  <a:pt x="1708853" y="720155"/>
                  <a:pt x="1749476" y="760024"/>
                </a:cubicBezTo>
                <a:cubicBezTo>
                  <a:pt x="1790102" y="799889"/>
                  <a:pt x="1830288" y="841013"/>
                  <a:pt x="1870044" y="883398"/>
                </a:cubicBezTo>
                <a:cubicBezTo>
                  <a:pt x="1921703" y="938815"/>
                  <a:pt x="1974625" y="994667"/>
                  <a:pt x="2028799" y="1050955"/>
                </a:cubicBezTo>
                <a:cubicBezTo>
                  <a:pt x="2082974" y="1107246"/>
                  <a:pt x="2131484" y="1166072"/>
                  <a:pt x="2174325" y="1227447"/>
                </a:cubicBezTo>
                <a:cubicBezTo>
                  <a:pt x="2230170" y="1287315"/>
                  <a:pt x="2286018" y="1347184"/>
                  <a:pt x="2341862" y="1407052"/>
                </a:cubicBezTo>
                <a:cubicBezTo>
                  <a:pt x="2364616" y="1432663"/>
                  <a:pt x="2388911" y="1456278"/>
                  <a:pt x="2414742" y="1477888"/>
                </a:cubicBezTo>
                <a:cubicBezTo>
                  <a:pt x="2440574" y="1499497"/>
                  <a:pt x="2466919" y="1520440"/>
                  <a:pt x="2493775" y="1540716"/>
                </a:cubicBezTo>
                <a:cubicBezTo>
                  <a:pt x="2510002" y="1551589"/>
                  <a:pt x="2526093" y="1552283"/>
                  <a:pt x="2542052" y="1542793"/>
                </a:cubicBezTo>
                <a:cubicBezTo>
                  <a:pt x="2558011" y="1533305"/>
                  <a:pt x="2572557" y="1522203"/>
                  <a:pt x="2585695" y="1509480"/>
                </a:cubicBezTo>
                <a:cubicBezTo>
                  <a:pt x="2648597" y="1443058"/>
                  <a:pt x="2710244" y="1376198"/>
                  <a:pt x="2770635" y="1308903"/>
                </a:cubicBezTo>
                <a:lnTo>
                  <a:pt x="2938000" y="1134669"/>
                </a:lnTo>
                <a:lnTo>
                  <a:pt x="2937952" y="1133789"/>
                </a:lnTo>
                <a:lnTo>
                  <a:pt x="2937384" y="1133266"/>
                </a:lnTo>
                <a:lnTo>
                  <a:pt x="2941387" y="1131141"/>
                </a:lnTo>
                <a:lnTo>
                  <a:pt x="2956508" y="1115400"/>
                </a:lnTo>
                <a:cubicBezTo>
                  <a:pt x="3015607" y="1050473"/>
                  <a:pt x="3078713" y="988620"/>
                  <a:pt x="3145818" y="929844"/>
                </a:cubicBezTo>
                <a:cubicBezTo>
                  <a:pt x="3212924" y="871067"/>
                  <a:pt x="3281363" y="813314"/>
                  <a:pt x="3351141" y="756587"/>
                </a:cubicBezTo>
                <a:cubicBezTo>
                  <a:pt x="3394552" y="726108"/>
                  <a:pt x="3434393" y="691295"/>
                  <a:pt x="3470671" y="652154"/>
                </a:cubicBezTo>
                <a:cubicBezTo>
                  <a:pt x="3506947" y="613010"/>
                  <a:pt x="3543814" y="573789"/>
                  <a:pt x="3581270" y="534494"/>
                </a:cubicBezTo>
                <a:cubicBezTo>
                  <a:pt x="3598241" y="517475"/>
                  <a:pt x="3618039" y="503686"/>
                  <a:pt x="3640657" y="493121"/>
                </a:cubicBezTo>
                <a:lnTo>
                  <a:pt x="3664304" y="485527"/>
                </a:lnTo>
                <a:lnTo>
                  <a:pt x="3672177" y="477809"/>
                </a:lnTo>
                <a:cubicBezTo>
                  <a:pt x="3675005" y="475202"/>
                  <a:pt x="3677107" y="473482"/>
                  <a:pt x="3677678" y="473450"/>
                </a:cubicBezTo>
                <a:cubicBezTo>
                  <a:pt x="3704983" y="449018"/>
                  <a:pt x="3750649" y="418066"/>
                  <a:pt x="3775616" y="399722"/>
                </a:cubicBezTo>
                <a:cubicBezTo>
                  <a:pt x="3825551" y="363035"/>
                  <a:pt x="3861845" y="335354"/>
                  <a:pt x="3912463" y="304128"/>
                </a:cubicBezTo>
                <a:cubicBezTo>
                  <a:pt x="3934707" y="290060"/>
                  <a:pt x="3956271" y="277120"/>
                  <a:pt x="3977509" y="264834"/>
                </a:cubicBezTo>
                <a:lnTo>
                  <a:pt x="4024351" y="238574"/>
                </a:lnTo>
                <a:lnTo>
                  <a:pt x="4020484" y="241885"/>
                </a:lnTo>
                <a:cubicBezTo>
                  <a:pt x="4010904" y="249149"/>
                  <a:pt x="3998330" y="257552"/>
                  <a:pt x="3987467" y="265803"/>
                </a:cubicBezTo>
                <a:lnTo>
                  <a:pt x="3984432" y="268350"/>
                </a:lnTo>
                <a:lnTo>
                  <a:pt x="3965497" y="278979"/>
                </a:lnTo>
                <a:cubicBezTo>
                  <a:pt x="3944795" y="291107"/>
                  <a:pt x="3924749" y="303448"/>
                  <a:pt x="3905859" y="315954"/>
                </a:cubicBezTo>
                <a:cubicBezTo>
                  <a:pt x="3863571" y="342363"/>
                  <a:pt x="3823765" y="372187"/>
                  <a:pt x="3784304" y="403081"/>
                </a:cubicBezTo>
                <a:lnTo>
                  <a:pt x="3684999" y="480829"/>
                </a:lnTo>
                <a:lnTo>
                  <a:pt x="3717909" y="478205"/>
                </a:lnTo>
                <a:lnTo>
                  <a:pt x="3729580" y="478546"/>
                </a:lnTo>
                <a:lnTo>
                  <a:pt x="3777819" y="439483"/>
                </a:lnTo>
                <a:lnTo>
                  <a:pt x="3787253" y="432990"/>
                </a:lnTo>
                <a:lnTo>
                  <a:pt x="3788476" y="430571"/>
                </a:lnTo>
                <a:lnTo>
                  <a:pt x="3808229" y="408432"/>
                </a:lnTo>
                <a:lnTo>
                  <a:pt x="3790976" y="421793"/>
                </a:lnTo>
                <a:cubicBezTo>
                  <a:pt x="3794279" y="415880"/>
                  <a:pt x="3799378" y="411357"/>
                  <a:pt x="3805086" y="407488"/>
                </a:cubicBezTo>
                <a:lnTo>
                  <a:pt x="3813410" y="402624"/>
                </a:lnTo>
                <a:lnTo>
                  <a:pt x="3818168" y="397291"/>
                </a:lnTo>
                <a:lnTo>
                  <a:pt x="3833342" y="388062"/>
                </a:lnTo>
                <a:lnTo>
                  <a:pt x="3833336" y="388046"/>
                </a:lnTo>
                <a:cubicBezTo>
                  <a:pt x="3833539" y="386544"/>
                  <a:pt x="3834030" y="385028"/>
                  <a:pt x="3834030" y="385028"/>
                </a:cubicBezTo>
                <a:lnTo>
                  <a:pt x="3835623" y="386675"/>
                </a:lnTo>
                <a:lnTo>
                  <a:pt x="3872217" y="364418"/>
                </a:lnTo>
                <a:lnTo>
                  <a:pt x="3906421" y="350973"/>
                </a:lnTo>
                <a:lnTo>
                  <a:pt x="3938804" y="328685"/>
                </a:lnTo>
                <a:cubicBezTo>
                  <a:pt x="3994531" y="293968"/>
                  <a:pt x="4051829" y="260883"/>
                  <a:pt x="4109217" y="227679"/>
                </a:cubicBezTo>
                <a:cubicBezTo>
                  <a:pt x="4128188" y="218376"/>
                  <a:pt x="4147317" y="211902"/>
                  <a:pt x="4163335" y="201667"/>
                </a:cubicBezTo>
                <a:lnTo>
                  <a:pt x="4175974" y="191691"/>
                </a:lnTo>
                <a:lnTo>
                  <a:pt x="4176691" y="192081"/>
                </a:lnTo>
                <a:cubicBezTo>
                  <a:pt x="4177644" y="192028"/>
                  <a:pt x="4178272" y="191306"/>
                  <a:pt x="4178196" y="189935"/>
                </a:cubicBezTo>
                <a:lnTo>
                  <a:pt x="4175974" y="191691"/>
                </a:lnTo>
                <a:lnTo>
                  <a:pt x="4173245" y="190210"/>
                </a:lnTo>
                <a:cubicBezTo>
                  <a:pt x="4193944" y="177603"/>
                  <a:pt x="4216777" y="162126"/>
                  <a:pt x="4216625" y="159386"/>
                </a:cubicBezTo>
                <a:cubicBezTo>
                  <a:pt x="4216777" y="162126"/>
                  <a:pt x="4204969" y="162780"/>
                  <a:pt x="4204969" y="162780"/>
                </a:cubicBezTo>
                <a:cubicBezTo>
                  <a:pt x="4198112" y="163160"/>
                  <a:pt x="4204666" y="157297"/>
                  <a:pt x="4195141" y="157824"/>
                </a:cubicBezTo>
                <a:cubicBezTo>
                  <a:pt x="4188437" y="160947"/>
                  <a:pt x="4169871" y="170684"/>
                  <a:pt x="4156079" y="176949"/>
                </a:cubicBezTo>
                <a:cubicBezTo>
                  <a:pt x="4135926" y="187348"/>
                  <a:pt x="4114933" y="198108"/>
                  <a:pt x="4093600" y="209182"/>
                </a:cubicBezTo>
                <a:lnTo>
                  <a:pt x="4039701" y="237674"/>
                </a:lnTo>
                <a:lnTo>
                  <a:pt x="4052408" y="229273"/>
                </a:lnTo>
                <a:cubicBezTo>
                  <a:pt x="4075646" y="215952"/>
                  <a:pt x="4099247" y="203988"/>
                  <a:pt x="4122308" y="192625"/>
                </a:cubicBezTo>
                <a:cubicBezTo>
                  <a:pt x="4168456" y="170357"/>
                  <a:pt x="4216408" y="139280"/>
                  <a:pt x="4265045" y="113665"/>
                </a:cubicBezTo>
                <a:cubicBezTo>
                  <a:pt x="4291471" y="100970"/>
                  <a:pt x="4317378" y="87502"/>
                  <a:pt x="4342463" y="74768"/>
                </a:cubicBezTo>
                <a:cubicBezTo>
                  <a:pt x="4367550" y="62032"/>
                  <a:pt x="4391817" y="50030"/>
                  <a:pt x="4414967" y="40267"/>
                </a:cubicBezTo>
                <a:cubicBezTo>
                  <a:pt x="4389467" y="55890"/>
                  <a:pt x="4359752" y="71288"/>
                  <a:pt x="4331814" y="84297"/>
                </a:cubicBezTo>
                <a:lnTo>
                  <a:pt x="4304410" y="100024"/>
                </a:lnTo>
                <a:cubicBezTo>
                  <a:pt x="4304739" y="105965"/>
                  <a:pt x="4327876" y="95975"/>
                  <a:pt x="4332295" y="92980"/>
                </a:cubicBezTo>
                <a:cubicBezTo>
                  <a:pt x="4394874" y="63843"/>
                  <a:pt x="4463526" y="20158"/>
                  <a:pt x="4521254" y="0"/>
                </a:cubicBezTo>
                <a:close/>
              </a:path>
            </a:pathLst>
          </a:custGeom>
        </p:spPr>
        <p:txBody>
          <a:bodyPr wrap="square">
            <a:noAutofit/>
          </a:bodyPr>
          <a:lstStyle>
            <a:lvl1pPr>
              <a:defRPr sz="1500">
                <a:solidFill>
                  <a:srgbClr val="00B0F0"/>
                </a:solidFill>
              </a:defRPr>
            </a:lvl1pPr>
          </a:lstStyle>
          <a:p>
            <a:r>
              <a:rPr lang="en-US" smtClean="0"/>
              <a:t>Click icon to add picture</a:t>
            </a:r>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3"/>
          <p:cNvSpPr>
            <a:spLocks noGrp="1"/>
          </p:cNvSpPr>
          <p:nvPr>
            <p:ph type="pic" sz="quarter" idx="10"/>
          </p:nvPr>
        </p:nvSpPr>
        <p:spPr>
          <a:xfrm>
            <a:off x="1206066" y="1043047"/>
            <a:ext cx="4943516" cy="4852768"/>
          </a:xfrm>
          <a:custGeom>
            <a:avLst/>
            <a:gdLst>
              <a:gd name="connsiteX0" fmla="*/ 2409127 w 4943516"/>
              <a:gd name="connsiteY0" fmla="*/ 4848438 h 4852768"/>
              <a:gd name="connsiteX1" fmla="*/ 2410297 w 4943516"/>
              <a:gd name="connsiteY1" fmla="*/ 4852768 h 4852768"/>
              <a:gd name="connsiteX2" fmla="*/ 2407825 w 4943516"/>
              <a:gd name="connsiteY2" fmla="*/ 4850317 h 4852768"/>
              <a:gd name="connsiteX3" fmla="*/ 2409127 w 4943516"/>
              <a:gd name="connsiteY3" fmla="*/ 4848438 h 4852768"/>
              <a:gd name="connsiteX4" fmla="*/ 3167854 w 4943516"/>
              <a:gd name="connsiteY4" fmla="*/ 4530495 h 4852768"/>
              <a:gd name="connsiteX5" fmla="*/ 3151898 w 4943516"/>
              <a:gd name="connsiteY5" fmla="*/ 4532212 h 4852768"/>
              <a:gd name="connsiteX6" fmla="*/ 3089358 w 4943516"/>
              <a:gd name="connsiteY6" fmla="*/ 4532369 h 4852768"/>
              <a:gd name="connsiteX7" fmla="*/ 3100938 w 4943516"/>
              <a:gd name="connsiteY7" fmla="*/ 4542307 h 4852768"/>
              <a:gd name="connsiteX8" fmla="*/ 3119291 w 4943516"/>
              <a:gd name="connsiteY8" fmla="*/ 4544920 h 4852768"/>
              <a:gd name="connsiteX9" fmla="*/ 3121766 w 4943516"/>
              <a:gd name="connsiteY9" fmla="*/ 4547520 h 4852768"/>
              <a:gd name="connsiteX10" fmla="*/ 3122333 w 4943516"/>
              <a:gd name="connsiteY10" fmla="*/ 4547531 h 4852768"/>
              <a:gd name="connsiteX11" fmla="*/ 3124693 w 4943516"/>
              <a:gd name="connsiteY11" fmla="*/ 4546789 h 4852768"/>
              <a:gd name="connsiteX12" fmla="*/ 3240621 w 4943516"/>
              <a:gd name="connsiteY12" fmla="*/ 4498856 h 4852768"/>
              <a:gd name="connsiteX13" fmla="*/ 3120139 w 4943516"/>
              <a:gd name="connsiteY13" fmla="*/ 4501274 h 4852768"/>
              <a:gd name="connsiteX14" fmla="*/ 3108798 w 4943516"/>
              <a:gd name="connsiteY14" fmla="*/ 4505523 h 4852768"/>
              <a:gd name="connsiteX15" fmla="*/ 3114771 w 4943516"/>
              <a:gd name="connsiteY15" fmla="*/ 4505279 h 4852768"/>
              <a:gd name="connsiteX16" fmla="*/ 3169051 w 4943516"/>
              <a:gd name="connsiteY16" fmla="*/ 4505998 h 4852768"/>
              <a:gd name="connsiteX17" fmla="*/ 3175651 w 4943516"/>
              <a:gd name="connsiteY17" fmla="*/ 4510847 h 4852768"/>
              <a:gd name="connsiteX18" fmla="*/ 3198212 w 4943516"/>
              <a:gd name="connsiteY18" fmla="*/ 4510744 h 4852768"/>
              <a:gd name="connsiteX19" fmla="*/ 3217215 w 4943516"/>
              <a:gd name="connsiteY19" fmla="*/ 4511860 h 4852768"/>
              <a:gd name="connsiteX20" fmla="*/ 3248804 w 4943516"/>
              <a:gd name="connsiteY20" fmla="*/ 4499936 h 4852768"/>
              <a:gd name="connsiteX21" fmla="*/ 3250577 w 4943516"/>
              <a:gd name="connsiteY21" fmla="*/ 4499158 h 4852768"/>
              <a:gd name="connsiteX22" fmla="*/ 2988573 w 4943516"/>
              <a:gd name="connsiteY22" fmla="*/ 4369219 h 4852768"/>
              <a:gd name="connsiteX23" fmla="*/ 2984939 w 4943516"/>
              <a:gd name="connsiteY23" fmla="*/ 4369753 h 4852768"/>
              <a:gd name="connsiteX24" fmla="*/ 2984407 w 4943516"/>
              <a:gd name="connsiteY24" fmla="*/ 4371163 h 4852768"/>
              <a:gd name="connsiteX25" fmla="*/ 2989083 w 4943516"/>
              <a:gd name="connsiteY25" fmla="*/ 4369789 h 4852768"/>
              <a:gd name="connsiteX26" fmla="*/ 2989394 w 4943516"/>
              <a:gd name="connsiteY26" fmla="*/ 4369418 h 4852768"/>
              <a:gd name="connsiteX27" fmla="*/ 3018659 w 4943516"/>
              <a:gd name="connsiteY27" fmla="*/ 4368653 h 4852768"/>
              <a:gd name="connsiteX28" fmla="*/ 3018273 w 4943516"/>
              <a:gd name="connsiteY28" fmla="*/ 4368684 h 4852768"/>
              <a:gd name="connsiteX29" fmla="*/ 3004890 w 4943516"/>
              <a:gd name="connsiteY29" fmla="*/ 4370977 h 4852768"/>
              <a:gd name="connsiteX30" fmla="*/ 3005383 w 4943516"/>
              <a:gd name="connsiteY30" fmla="*/ 4371377 h 4852768"/>
              <a:gd name="connsiteX31" fmla="*/ 3013047 w 4943516"/>
              <a:gd name="connsiteY31" fmla="*/ 4369980 h 4852768"/>
              <a:gd name="connsiteX32" fmla="*/ 3063454 w 4943516"/>
              <a:gd name="connsiteY32" fmla="*/ 4348332 h 4852768"/>
              <a:gd name="connsiteX33" fmla="*/ 3060670 w 4943516"/>
              <a:gd name="connsiteY33" fmla="*/ 4348524 h 4852768"/>
              <a:gd name="connsiteX34" fmla="*/ 3059660 w 4943516"/>
              <a:gd name="connsiteY34" fmla="*/ 4348792 h 4852768"/>
              <a:gd name="connsiteX35" fmla="*/ 3056228 w 4943516"/>
              <a:gd name="connsiteY35" fmla="*/ 4350586 h 4852768"/>
              <a:gd name="connsiteX36" fmla="*/ 3056040 w 4943516"/>
              <a:gd name="connsiteY36" fmla="*/ 4351884 h 4852768"/>
              <a:gd name="connsiteX37" fmla="*/ 3064894 w 4943516"/>
              <a:gd name="connsiteY37" fmla="*/ 4350815 h 4852768"/>
              <a:gd name="connsiteX38" fmla="*/ 3063454 w 4943516"/>
              <a:gd name="connsiteY38" fmla="*/ 4348332 h 4852768"/>
              <a:gd name="connsiteX39" fmla="*/ 3168950 w 4943516"/>
              <a:gd name="connsiteY39" fmla="*/ 4323822 h 4852768"/>
              <a:gd name="connsiteX40" fmla="*/ 3161615 w 4943516"/>
              <a:gd name="connsiteY40" fmla="*/ 4327029 h 4852768"/>
              <a:gd name="connsiteX41" fmla="*/ 3155213 w 4943516"/>
              <a:gd name="connsiteY41" fmla="*/ 4327338 h 4852768"/>
              <a:gd name="connsiteX42" fmla="*/ 3168950 w 4943516"/>
              <a:gd name="connsiteY42" fmla="*/ 4323822 h 4852768"/>
              <a:gd name="connsiteX43" fmla="*/ 3171037 w 4943516"/>
              <a:gd name="connsiteY43" fmla="*/ 4321503 h 4852768"/>
              <a:gd name="connsiteX44" fmla="*/ 3174006 w 4943516"/>
              <a:gd name="connsiteY44" fmla="*/ 4322125 h 4852768"/>
              <a:gd name="connsiteX45" fmla="*/ 3170937 w 4943516"/>
              <a:gd name="connsiteY45" fmla="*/ 4324332 h 4852768"/>
              <a:gd name="connsiteX46" fmla="*/ 3168950 w 4943516"/>
              <a:gd name="connsiteY46" fmla="*/ 4323822 h 4852768"/>
              <a:gd name="connsiteX47" fmla="*/ 3171037 w 4943516"/>
              <a:gd name="connsiteY47" fmla="*/ 4321503 h 4852768"/>
              <a:gd name="connsiteX48" fmla="*/ 3176093 w 4943516"/>
              <a:gd name="connsiteY48" fmla="*/ 4319807 h 4852768"/>
              <a:gd name="connsiteX49" fmla="*/ 3179061 w 4943516"/>
              <a:gd name="connsiteY49" fmla="*/ 4320428 h 4852768"/>
              <a:gd name="connsiteX50" fmla="*/ 3175991 w 4943516"/>
              <a:gd name="connsiteY50" fmla="*/ 4322635 h 4852768"/>
              <a:gd name="connsiteX51" fmla="*/ 3174006 w 4943516"/>
              <a:gd name="connsiteY51" fmla="*/ 4322125 h 4852768"/>
              <a:gd name="connsiteX52" fmla="*/ 3176093 w 4943516"/>
              <a:gd name="connsiteY52" fmla="*/ 4319807 h 4852768"/>
              <a:gd name="connsiteX53" fmla="*/ 2993443 w 4943516"/>
              <a:gd name="connsiteY53" fmla="*/ 4313172 h 4852768"/>
              <a:gd name="connsiteX54" fmla="*/ 2974112 w 4943516"/>
              <a:gd name="connsiteY54" fmla="*/ 4317994 h 4852768"/>
              <a:gd name="connsiteX55" fmla="*/ 2963172 w 4943516"/>
              <a:gd name="connsiteY55" fmla="*/ 4321253 h 4852768"/>
              <a:gd name="connsiteX56" fmla="*/ 2959656 w 4943516"/>
              <a:gd name="connsiteY56" fmla="*/ 4322525 h 4852768"/>
              <a:gd name="connsiteX57" fmla="*/ 2967492 w 4943516"/>
              <a:gd name="connsiteY57" fmla="*/ 4321157 h 4852768"/>
              <a:gd name="connsiteX58" fmla="*/ 2991756 w 4943516"/>
              <a:gd name="connsiteY58" fmla="*/ 4313805 h 4852768"/>
              <a:gd name="connsiteX59" fmla="*/ 3235397 w 4943516"/>
              <a:gd name="connsiteY59" fmla="*/ 4287336 h 4852768"/>
              <a:gd name="connsiteX60" fmla="*/ 3229891 w 4943516"/>
              <a:gd name="connsiteY60" fmla="*/ 4289107 h 4852768"/>
              <a:gd name="connsiteX61" fmla="*/ 3228358 w 4943516"/>
              <a:gd name="connsiteY61" fmla="*/ 4289073 h 4852768"/>
              <a:gd name="connsiteX62" fmla="*/ 2998085 w 4943516"/>
              <a:gd name="connsiteY62" fmla="*/ 4234279 h 4852768"/>
              <a:gd name="connsiteX63" fmla="*/ 2987749 w 4943516"/>
              <a:gd name="connsiteY63" fmla="*/ 4236280 h 4852768"/>
              <a:gd name="connsiteX64" fmla="*/ 2992053 w 4943516"/>
              <a:gd name="connsiteY64" fmla="*/ 4237997 h 4852768"/>
              <a:gd name="connsiteX65" fmla="*/ 3000658 w 4943516"/>
              <a:gd name="connsiteY65" fmla="*/ 4238699 h 4852768"/>
              <a:gd name="connsiteX66" fmla="*/ 3012692 w 4943516"/>
              <a:gd name="connsiteY66" fmla="*/ 4236113 h 4852768"/>
              <a:gd name="connsiteX67" fmla="*/ 3013015 w 4943516"/>
              <a:gd name="connsiteY67" fmla="*/ 4235997 h 4852768"/>
              <a:gd name="connsiteX68" fmla="*/ 3012270 w 4943516"/>
              <a:gd name="connsiteY68" fmla="*/ 4235877 h 4852768"/>
              <a:gd name="connsiteX69" fmla="*/ 2998085 w 4943516"/>
              <a:gd name="connsiteY69" fmla="*/ 4234279 h 4852768"/>
              <a:gd name="connsiteX70" fmla="*/ 3138535 w 4943516"/>
              <a:gd name="connsiteY70" fmla="*/ 4180250 h 4852768"/>
              <a:gd name="connsiteX71" fmla="*/ 3130491 w 4943516"/>
              <a:gd name="connsiteY71" fmla="*/ 4185729 h 4852768"/>
              <a:gd name="connsiteX72" fmla="*/ 3087576 w 4943516"/>
              <a:gd name="connsiteY72" fmla="*/ 4190346 h 4852768"/>
              <a:gd name="connsiteX73" fmla="*/ 3075303 w 4943516"/>
              <a:gd name="connsiteY73" fmla="*/ 4190357 h 4852768"/>
              <a:gd name="connsiteX74" fmla="*/ 3062464 w 4943516"/>
              <a:gd name="connsiteY74" fmla="*/ 4190286 h 4852768"/>
              <a:gd name="connsiteX75" fmla="*/ 3036321 w 4943516"/>
              <a:gd name="connsiteY75" fmla="*/ 4200286 h 4852768"/>
              <a:gd name="connsiteX76" fmla="*/ 3036617 w 4943516"/>
              <a:gd name="connsiteY76" fmla="*/ 4200441 h 4852768"/>
              <a:gd name="connsiteX77" fmla="*/ 3054969 w 4943516"/>
              <a:gd name="connsiteY77" fmla="*/ 4203053 h 4852768"/>
              <a:gd name="connsiteX78" fmla="*/ 3084600 w 4943516"/>
              <a:gd name="connsiteY78" fmla="*/ 4205956 h 4852768"/>
              <a:gd name="connsiteX79" fmla="*/ 3095545 w 4943516"/>
              <a:gd name="connsiteY79" fmla="*/ 4206396 h 4852768"/>
              <a:gd name="connsiteX80" fmla="*/ 3157779 w 4943516"/>
              <a:gd name="connsiteY80" fmla="*/ 4181019 h 4852768"/>
              <a:gd name="connsiteX81" fmla="*/ 3176299 w 4943516"/>
              <a:gd name="connsiteY81" fmla="*/ 4156988 h 4852768"/>
              <a:gd name="connsiteX82" fmla="*/ 3139012 w 4943516"/>
              <a:gd name="connsiteY82" fmla="*/ 4157737 h 4852768"/>
              <a:gd name="connsiteX83" fmla="*/ 3134169 w 4943516"/>
              <a:gd name="connsiteY83" fmla="*/ 4160029 h 4852768"/>
              <a:gd name="connsiteX84" fmla="*/ 3113868 w 4943516"/>
              <a:gd name="connsiteY84" fmla="*/ 4168968 h 4852768"/>
              <a:gd name="connsiteX85" fmla="*/ 3133891 w 4943516"/>
              <a:gd name="connsiteY85" fmla="*/ 4168878 h 4852768"/>
              <a:gd name="connsiteX86" fmla="*/ 3157187 w 4943516"/>
              <a:gd name="connsiteY86" fmla="*/ 4170247 h 4852768"/>
              <a:gd name="connsiteX87" fmla="*/ 3165058 w 4943516"/>
              <a:gd name="connsiteY87" fmla="*/ 4176943 h 4852768"/>
              <a:gd name="connsiteX88" fmla="*/ 3167240 w 4943516"/>
              <a:gd name="connsiteY88" fmla="*/ 4177161 h 4852768"/>
              <a:gd name="connsiteX89" fmla="*/ 3168610 w 4943516"/>
              <a:gd name="connsiteY89" fmla="*/ 4176602 h 4852768"/>
              <a:gd name="connsiteX90" fmla="*/ 3167029 w 4943516"/>
              <a:gd name="connsiteY90" fmla="*/ 4176274 h 4852768"/>
              <a:gd name="connsiteX91" fmla="*/ 3169311 w 4943516"/>
              <a:gd name="connsiteY91" fmla="*/ 4176317 h 4852768"/>
              <a:gd name="connsiteX92" fmla="*/ 3194435 w 4943516"/>
              <a:gd name="connsiteY92" fmla="*/ 4166072 h 4852768"/>
              <a:gd name="connsiteX93" fmla="*/ 3210737 w 4943516"/>
              <a:gd name="connsiteY93" fmla="*/ 4158033 h 4852768"/>
              <a:gd name="connsiteX94" fmla="*/ 4003257 w 4943516"/>
              <a:gd name="connsiteY94" fmla="*/ 4139957 h 4852768"/>
              <a:gd name="connsiteX95" fmla="*/ 3996444 w 4943516"/>
              <a:gd name="connsiteY95" fmla="*/ 4147293 h 4852768"/>
              <a:gd name="connsiteX96" fmla="*/ 3996671 w 4943516"/>
              <a:gd name="connsiteY96" fmla="*/ 4150757 h 4852768"/>
              <a:gd name="connsiteX97" fmla="*/ 3996444 w 4943516"/>
              <a:gd name="connsiteY97" fmla="*/ 4147293 h 4852768"/>
              <a:gd name="connsiteX98" fmla="*/ 4002271 w 4943516"/>
              <a:gd name="connsiteY98" fmla="*/ 4141830 h 4852768"/>
              <a:gd name="connsiteX99" fmla="*/ 3808886 w 4943516"/>
              <a:gd name="connsiteY99" fmla="*/ 4076143 h 4852768"/>
              <a:gd name="connsiteX100" fmla="*/ 3813921 w 4943516"/>
              <a:gd name="connsiteY100" fmla="*/ 4077649 h 4852768"/>
              <a:gd name="connsiteX101" fmla="*/ 3809544 w 4943516"/>
              <a:gd name="connsiteY101" fmla="*/ 4079390 h 4852768"/>
              <a:gd name="connsiteX102" fmla="*/ 3808886 w 4943516"/>
              <a:gd name="connsiteY102" fmla="*/ 4076143 h 4852768"/>
              <a:gd name="connsiteX103" fmla="*/ 3829897 w 4943516"/>
              <a:gd name="connsiteY103" fmla="*/ 4059682 h 4852768"/>
              <a:gd name="connsiteX104" fmla="*/ 3827163 w 4943516"/>
              <a:gd name="connsiteY104" fmla="*/ 4065996 h 4852768"/>
              <a:gd name="connsiteX105" fmla="*/ 3824196 w 4943516"/>
              <a:gd name="connsiteY105" fmla="*/ 4068837 h 4852768"/>
              <a:gd name="connsiteX106" fmla="*/ 3841077 w 4943516"/>
              <a:gd name="connsiteY106" fmla="*/ 4037990 h 4852768"/>
              <a:gd name="connsiteX107" fmla="*/ 3829897 w 4943516"/>
              <a:gd name="connsiteY107" fmla="*/ 4059682 h 4852768"/>
              <a:gd name="connsiteX108" fmla="*/ 3841077 w 4943516"/>
              <a:gd name="connsiteY108" fmla="*/ 4037990 h 4852768"/>
              <a:gd name="connsiteX109" fmla="*/ 3839631 w 4943516"/>
              <a:gd name="connsiteY109" fmla="*/ 4033956 h 4852768"/>
              <a:gd name="connsiteX110" fmla="*/ 3841077 w 4943516"/>
              <a:gd name="connsiteY110" fmla="*/ 4037990 h 4852768"/>
              <a:gd name="connsiteX111" fmla="*/ 3839631 w 4943516"/>
              <a:gd name="connsiteY111" fmla="*/ 4033956 h 4852768"/>
              <a:gd name="connsiteX112" fmla="*/ 3846335 w 4943516"/>
              <a:gd name="connsiteY112" fmla="*/ 4020176 h 4852768"/>
              <a:gd name="connsiteX113" fmla="*/ 3847661 w 4943516"/>
              <a:gd name="connsiteY113" fmla="*/ 4024035 h 4852768"/>
              <a:gd name="connsiteX114" fmla="*/ 3846335 w 4943516"/>
              <a:gd name="connsiteY114" fmla="*/ 4020176 h 4852768"/>
              <a:gd name="connsiteX115" fmla="*/ 3857751 w 4943516"/>
              <a:gd name="connsiteY115" fmla="*/ 4011741 h 4852768"/>
              <a:gd name="connsiteX116" fmla="*/ 3854250 w 4943516"/>
              <a:gd name="connsiteY116" fmla="*/ 4014647 h 4852768"/>
              <a:gd name="connsiteX117" fmla="*/ 3857751 w 4943516"/>
              <a:gd name="connsiteY117" fmla="*/ 4011741 h 4852768"/>
              <a:gd name="connsiteX118" fmla="*/ 3935531 w 4943516"/>
              <a:gd name="connsiteY118" fmla="*/ 3956819 h 4852768"/>
              <a:gd name="connsiteX119" fmla="*/ 3930152 w 4943516"/>
              <a:gd name="connsiteY119" fmla="*/ 3962823 h 4852768"/>
              <a:gd name="connsiteX120" fmla="*/ 3927866 w 4943516"/>
              <a:gd name="connsiteY120" fmla="*/ 3965192 h 4852768"/>
              <a:gd name="connsiteX121" fmla="*/ 3931993 w 4943516"/>
              <a:gd name="connsiteY121" fmla="*/ 3958601 h 4852768"/>
              <a:gd name="connsiteX122" fmla="*/ 4157242 w 4943516"/>
              <a:gd name="connsiteY122" fmla="*/ 3938436 h 4852768"/>
              <a:gd name="connsiteX123" fmla="*/ 4153681 w 4943516"/>
              <a:gd name="connsiteY123" fmla="*/ 3942526 h 4852768"/>
              <a:gd name="connsiteX124" fmla="*/ 4152637 w 4943516"/>
              <a:gd name="connsiteY124" fmla="*/ 3943053 h 4852768"/>
              <a:gd name="connsiteX125" fmla="*/ 4153077 w 4943516"/>
              <a:gd name="connsiteY125" fmla="*/ 3942603 h 4852768"/>
              <a:gd name="connsiteX126" fmla="*/ 3968684 w 4943516"/>
              <a:gd name="connsiteY126" fmla="*/ 3844539 h 4852768"/>
              <a:gd name="connsiteX127" fmla="*/ 3961855 w 4943516"/>
              <a:gd name="connsiteY127" fmla="*/ 3856996 h 4852768"/>
              <a:gd name="connsiteX128" fmla="*/ 3935166 w 4943516"/>
              <a:gd name="connsiteY128" fmla="*/ 3906981 h 4852768"/>
              <a:gd name="connsiteX129" fmla="*/ 3936602 w 4943516"/>
              <a:gd name="connsiteY129" fmla="*/ 3918199 h 4852768"/>
              <a:gd name="connsiteX130" fmla="*/ 3907420 w 4943516"/>
              <a:gd name="connsiteY130" fmla="*/ 3974427 h 4852768"/>
              <a:gd name="connsiteX131" fmla="*/ 3907958 w 4943516"/>
              <a:gd name="connsiteY131" fmla="*/ 3983859 h 4852768"/>
              <a:gd name="connsiteX132" fmla="*/ 3908605 w 4943516"/>
              <a:gd name="connsiteY132" fmla="*/ 3985154 h 4852768"/>
              <a:gd name="connsiteX133" fmla="*/ 3872160 w 4943516"/>
              <a:gd name="connsiteY133" fmla="*/ 4022928 h 4852768"/>
              <a:gd name="connsiteX134" fmla="*/ 3849981 w 4943516"/>
              <a:gd name="connsiteY134" fmla="*/ 4044156 h 4852768"/>
              <a:gd name="connsiteX135" fmla="*/ 3878610 w 4943516"/>
              <a:gd name="connsiteY135" fmla="*/ 3988629 h 4852768"/>
              <a:gd name="connsiteX136" fmla="*/ 3953260 w 4943516"/>
              <a:gd name="connsiteY136" fmla="*/ 3860164 h 4852768"/>
              <a:gd name="connsiteX137" fmla="*/ 4020386 w 4943516"/>
              <a:gd name="connsiteY137" fmla="*/ 3828401 h 4852768"/>
              <a:gd name="connsiteX138" fmla="*/ 4024633 w 4943516"/>
              <a:gd name="connsiteY138" fmla="*/ 3849042 h 4852768"/>
              <a:gd name="connsiteX139" fmla="*/ 4020628 w 4943516"/>
              <a:gd name="connsiteY139" fmla="*/ 3856906 h 4852768"/>
              <a:gd name="connsiteX140" fmla="*/ 3991090 w 4943516"/>
              <a:gd name="connsiteY140" fmla="*/ 3894806 h 4852768"/>
              <a:gd name="connsiteX141" fmla="*/ 3963642 w 4943516"/>
              <a:gd name="connsiteY141" fmla="*/ 3925442 h 4852768"/>
              <a:gd name="connsiteX142" fmla="*/ 3978311 w 4943516"/>
              <a:gd name="connsiteY142" fmla="*/ 3903822 h 4852768"/>
              <a:gd name="connsiteX143" fmla="*/ 4020386 w 4943516"/>
              <a:gd name="connsiteY143" fmla="*/ 3828401 h 4852768"/>
              <a:gd name="connsiteX144" fmla="*/ 2556682 w 4943516"/>
              <a:gd name="connsiteY144" fmla="*/ 3819555 h 4852768"/>
              <a:gd name="connsiteX145" fmla="*/ 2557014 w 4943516"/>
              <a:gd name="connsiteY145" fmla="*/ 3825121 h 4852768"/>
              <a:gd name="connsiteX146" fmla="*/ 2589081 w 4943516"/>
              <a:gd name="connsiteY146" fmla="*/ 3829476 h 4852768"/>
              <a:gd name="connsiteX147" fmla="*/ 2592769 w 4943516"/>
              <a:gd name="connsiteY147" fmla="*/ 3830100 h 4852768"/>
              <a:gd name="connsiteX148" fmla="*/ 2624785 w 4943516"/>
              <a:gd name="connsiteY148" fmla="*/ 3824837 h 4852768"/>
              <a:gd name="connsiteX149" fmla="*/ 2630318 w 4943516"/>
              <a:gd name="connsiteY149" fmla="*/ 3823683 h 4852768"/>
              <a:gd name="connsiteX150" fmla="*/ 2613877 w 4943516"/>
              <a:gd name="connsiteY150" fmla="*/ 3823901 h 4852768"/>
              <a:gd name="connsiteX151" fmla="*/ 2588403 w 4943516"/>
              <a:gd name="connsiteY151" fmla="*/ 3821141 h 4852768"/>
              <a:gd name="connsiteX152" fmla="*/ 2556682 w 4943516"/>
              <a:gd name="connsiteY152" fmla="*/ 3819555 h 4852768"/>
              <a:gd name="connsiteX153" fmla="*/ 2324677 w 4943516"/>
              <a:gd name="connsiteY153" fmla="*/ 3769896 h 4852768"/>
              <a:gd name="connsiteX154" fmla="*/ 2313819 w 4943516"/>
              <a:gd name="connsiteY154" fmla="*/ 3770552 h 4852768"/>
              <a:gd name="connsiteX155" fmla="*/ 2360583 w 4943516"/>
              <a:gd name="connsiteY155" fmla="*/ 3774311 h 4852768"/>
              <a:gd name="connsiteX156" fmla="*/ 2362568 w 4943516"/>
              <a:gd name="connsiteY156" fmla="*/ 3773668 h 4852768"/>
              <a:gd name="connsiteX157" fmla="*/ 2339191 w 4943516"/>
              <a:gd name="connsiteY157" fmla="*/ 3770517 h 4852768"/>
              <a:gd name="connsiteX158" fmla="*/ 2324677 w 4943516"/>
              <a:gd name="connsiteY158" fmla="*/ 3769896 h 4852768"/>
              <a:gd name="connsiteX159" fmla="*/ 2371944 w 4943516"/>
              <a:gd name="connsiteY159" fmla="*/ 3769756 h 4852768"/>
              <a:gd name="connsiteX160" fmla="*/ 2368060 w 4943516"/>
              <a:gd name="connsiteY160" fmla="*/ 3770079 h 4852768"/>
              <a:gd name="connsiteX161" fmla="*/ 2385292 w 4943516"/>
              <a:gd name="connsiteY161" fmla="*/ 3774049 h 4852768"/>
              <a:gd name="connsiteX162" fmla="*/ 2388074 w 4943516"/>
              <a:gd name="connsiteY162" fmla="*/ 3773576 h 4852768"/>
              <a:gd name="connsiteX163" fmla="*/ 2389258 w 4943516"/>
              <a:gd name="connsiteY163" fmla="*/ 3772773 h 4852768"/>
              <a:gd name="connsiteX164" fmla="*/ 2371944 w 4943516"/>
              <a:gd name="connsiteY164" fmla="*/ 3769756 h 4852768"/>
              <a:gd name="connsiteX165" fmla="*/ 3439108 w 4943516"/>
              <a:gd name="connsiteY165" fmla="*/ 3769510 h 4852768"/>
              <a:gd name="connsiteX166" fmla="*/ 3444143 w 4943516"/>
              <a:gd name="connsiteY166" fmla="*/ 3771016 h 4852768"/>
              <a:gd name="connsiteX167" fmla="*/ 3439767 w 4943516"/>
              <a:gd name="connsiteY167" fmla="*/ 3772758 h 4852768"/>
              <a:gd name="connsiteX168" fmla="*/ 3439108 w 4943516"/>
              <a:gd name="connsiteY168" fmla="*/ 3769510 h 4852768"/>
              <a:gd name="connsiteX169" fmla="*/ 2441406 w 4943516"/>
              <a:gd name="connsiteY169" fmla="*/ 3766521 h 4852768"/>
              <a:gd name="connsiteX170" fmla="*/ 2423398 w 4943516"/>
              <a:gd name="connsiteY170" fmla="*/ 3768888 h 4852768"/>
              <a:gd name="connsiteX171" fmla="*/ 2391894 w 4943516"/>
              <a:gd name="connsiteY171" fmla="*/ 3771050 h 4852768"/>
              <a:gd name="connsiteX172" fmla="*/ 2399169 w 4943516"/>
              <a:gd name="connsiteY172" fmla="*/ 3773065 h 4852768"/>
              <a:gd name="connsiteX173" fmla="*/ 2455295 w 4943516"/>
              <a:gd name="connsiteY173" fmla="*/ 3766846 h 4852768"/>
              <a:gd name="connsiteX174" fmla="*/ 2441406 w 4943516"/>
              <a:gd name="connsiteY174" fmla="*/ 3766521 h 4852768"/>
              <a:gd name="connsiteX175" fmla="*/ 2554907 w 4943516"/>
              <a:gd name="connsiteY175" fmla="*/ 3766489 h 4852768"/>
              <a:gd name="connsiteX176" fmla="*/ 2555494 w 4943516"/>
              <a:gd name="connsiteY176" fmla="*/ 3767323 h 4852768"/>
              <a:gd name="connsiteX177" fmla="*/ 2556693 w 4943516"/>
              <a:gd name="connsiteY177" fmla="*/ 3769027 h 4852768"/>
              <a:gd name="connsiteX178" fmla="*/ 2555578 w 4943516"/>
              <a:gd name="connsiteY178" fmla="*/ 3767441 h 4852768"/>
              <a:gd name="connsiteX179" fmla="*/ 2555494 w 4943516"/>
              <a:gd name="connsiteY179" fmla="*/ 3767323 h 4852768"/>
              <a:gd name="connsiteX180" fmla="*/ 2554936 w 4943516"/>
              <a:gd name="connsiteY180" fmla="*/ 3766529 h 4852768"/>
              <a:gd name="connsiteX181" fmla="*/ 2554907 w 4943516"/>
              <a:gd name="connsiteY181" fmla="*/ 3766489 h 4852768"/>
              <a:gd name="connsiteX182" fmla="*/ 2469664 w 4943516"/>
              <a:gd name="connsiteY182" fmla="*/ 3761968 h 4852768"/>
              <a:gd name="connsiteX183" fmla="*/ 2469794 w 4943516"/>
              <a:gd name="connsiteY183" fmla="*/ 3764327 h 4852768"/>
              <a:gd name="connsiteX184" fmla="*/ 2471903 w 4943516"/>
              <a:gd name="connsiteY184" fmla="*/ 3765395 h 4852768"/>
              <a:gd name="connsiteX185" fmla="*/ 2469664 w 4943516"/>
              <a:gd name="connsiteY185" fmla="*/ 3761968 h 4852768"/>
              <a:gd name="connsiteX186" fmla="*/ 2328757 w 4943516"/>
              <a:gd name="connsiteY186" fmla="*/ 3760790 h 4852768"/>
              <a:gd name="connsiteX187" fmla="*/ 2305349 w 4943516"/>
              <a:gd name="connsiteY187" fmla="*/ 3764029 h 4852768"/>
              <a:gd name="connsiteX188" fmla="*/ 2310720 w 4943516"/>
              <a:gd name="connsiteY188" fmla="*/ 3765808 h 4852768"/>
              <a:gd name="connsiteX189" fmla="*/ 2352307 w 4943516"/>
              <a:gd name="connsiteY189" fmla="*/ 3764203 h 4852768"/>
              <a:gd name="connsiteX190" fmla="*/ 2355108 w 4943516"/>
              <a:gd name="connsiteY190" fmla="*/ 3765192 h 4852768"/>
              <a:gd name="connsiteX191" fmla="*/ 2355829 w 4943516"/>
              <a:gd name="connsiteY191" fmla="*/ 3765074 h 4852768"/>
              <a:gd name="connsiteX192" fmla="*/ 2356196 w 4943516"/>
              <a:gd name="connsiteY192" fmla="*/ 3763918 h 4852768"/>
              <a:gd name="connsiteX193" fmla="*/ 2352307 w 4943516"/>
              <a:gd name="connsiteY193" fmla="*/ 3764203 h 4852768"/>
              <a:gd name="connsiteX194" fmla="*/ 2328757 w 4943516"/>
              <a:gd name="connsiteY194" fmla="*/ 3760790 h 4852768"/>
              <a:gd name="connsiteX195" fmla="*/ 2390728 w 4943516"/>
              <a:gd name="connsiteY195" fmla="*/ 3760153 h 4852768"/>
              <a:gd name="connsiteX196" fmla="*/ 2404712 w 4943516"/>
              <a:gd name="connsiteY196" fmla="*/ 3763567 h 4852768"/>
              <a:gd name="connsiteX197" fmla="*/ 2407841 w 4943516"/>
              <a:gd name="connsiteY197" fmla="*/ 3762931 h 4852768"/>
              <a:gd name="connsiteX198" fmla="*/ 2399320 w 4943516"/>
              <a:gd name="connsiteY198" fmla="*/ 3761306 h 4852768"/>
              <a:gd name="connsiteX199" fmla="*/ 2390728 w 4943516"/>
              <a:gd name="connsiteY199" fmla="*/ 3760153 h 4852768"/>
              <a:gd name="connsiteX200" fmla="*/ 2767166 w 4943516"/>
              <a:gd name="connsiteY200" fmla="*/ 3747454 h 4852768"/>
              <a:gd name="connsiteX201" fmla="*/ 2785227 w 4943516"/>
              <a:gd name="connsiteY201" fmla="*/ 3749852 h 4852768"/>
              <a:gd name="connsiteX202" fmla="*/ 2804022 w 4943516"/>
              <a:gd name="connsiteY202" fmla="*/ 3753147 h 4852768"/>
              <a:gd name="connsiteX203" fmla="*/ 2798684 w 4943516"/>
              <a:gd name="connsiteY203" fmla="*/ 3754536 h 4852768"/>
              <a:gd name="connsiteX204" fmla="*/ 2794104 w 4943516"/>
              <a:gd name="connsiteY204" fmla="*/ 3755384 h 4852768"/>
              <a:gd name="connsiteX205" fmla="*/ 2754977 w 4943516"/>
              <a:gd name="connsiteY205" fmla="*/ 3751059 h 4852768"/>
              <a:gd name="connsiteX206" fmla="*/ 2758812 w 4943516"/>
              <a:gd name="connsiteY206" fmla="*/ 3750130 h 4852768"/>
              <a:gd name="connsiteX207" fmla="*/ 2615792 w 4943516"/>
              <a:gd name="connsiteY207" fmla="*/ 3747278 h 4852768"/>
              <a:gd name="connsiteX208" fmla="*/ 2617271 w 4943516"/>
              <a:gd name="connsiteY208" fmla="*/ 3747801 h 4852768"/>
              <a:gd name="connsiteX209" fmla="*/ 2619563 w 4943516"/>
              <a:gd name="connsiteY209" fmla="*/ 3749732 h 4852768"/>
              <a:gd name="connsiteX210" fmla="*/ 2585969 w 4943516"/>
              <a:gd name="connsiteY210" fmla="*/ 3751245 h 4852768"/>
              <a:gd name="connsiteX211" fmla="*/ 2582371 w 4943516"/>
              <a:gd name="connsiteY211" fmla="*/ 3750937 h 4852768"/>
              <a:gd name="connsiteX212" fmla="*/ 2521769 w 4943516"/>
              <a:gd name="connsiteY212" fmla="*/ 3746718 h 4852768"/>
              <a:gd name="connsiteX213" fmla="*/ 2518099 w 4943516"/>
              <a:gd name="connsiteY213" fmla="*/ 3746860 h 4852768"/>
              <a:gd name="connsiteX214" fmla="*/ 2518000 w 4943516"/>
              <a:gd name="connsiteY214" fmla="*/ 3749181 h 4852768"/>
              <a:gd name="connsiteX215" fmla="*/ 2520516 w 4943516"/>
              <a:gd name="connsiteY215" fmla="*/ 3749322 h 4852768"/>
              <a:gd name="connsiteX216" fmla="*/ 2523208 w 4943516"/>
              <a:gd name="connsiteY216" fmla="*/ 3748633 h 4852768"/>
              <a:gd name="connsiteX217" fmla="*/ 2521769 w 4943516"/>
              <a:gd name="connsiteY217" fmla="*/ 3746718 h 4852768"/>
              <a:gd name="connsiteX218" fmla="*/ 3471300 w 4943516"/>
              <a:gd name="connsiteY218" fmla="*/ 3731358 h 4852768"/>
              <a:gd name="connsiteX219" fmla="*/ 3460121 w 4943516"/>
              <a:gd name="connsiteY219" fmla="*/ 3753049 h 4852768"/>
              <a:gd name="connsiteX220" fmla="*/ 3471300 w 4943516"/>
              <a:gd name="connsiteY220" fmla="*/ 3731358 h 4852768"/>
              <a:gd name="connsiteX221" fmla="*/ 3469854 w 4943516"/>
              <a:gd name="connsiteY221" fmla="*/ 3727324 h 4852768"/>
              <a:gd name="connsiteX222" fmla="*/ 3471300 w 4943516"/>
              <a:gd name="connsiteY222" fmla="*/ 3731358 h 4852768"/>
              <a:gd name="connsiteX223" fmla="*/ 3469854 w 4943516"/>
              <a:gd name="connsiteY223" fmla="*/ 3727324 h 4852768"/>
              <a:gd name="connsiteX224" fmla="*/ 3476558 w 4943516"/>
              <a:gd name="connsiteY224" fmla="*/ 3713544 h 4852768"/>
              <a:gd name="connsiteX225" fmla="*/ 3477884 w 4943516"/>
              <a:gd name="connsiteY225" fmla="*/ 3717403 h 4852768"/>
              <a:gd name="connsiteX226" fmla="*/ 3476558 w 4943516"/>
              <a:gd name="connsiteY226" fmla="*/ 3713544 h 4852768"/>
              <a:gd name="connsiteX227" fmla="*/ 3487974 w 4943516"/>
              <a:gd name="connsiteY227" fmla="*/ 3705109 h 4852768"/>
              <a:gd name="connsiteX228" fmla="*/ 3484473 w 4943516"/>
              <a:gd name="connsiteY228" fmla="*/ 3708015 h 4852768"/>
              <a:gd name="connsiteX229" fmla="*/ 3487974 w 4943516"/>
              <a:gd name="connsiteY229" fmla="*/ 3705109 h 4852768"/>
              <a:gd name="connsiteX230" fmla="*/ 3534916 w 4943516"/>
              <a:gd name="connsiteY230" fmla="*/ 3693047 h 4852768"/>
              <a:gd name="connsiteX231" fmla="*/ 3535404 w 4943516"/>
              <a:gd name="connsiteY231" fmla="*/ 3693985 h 4852768"/>
              <a:gd name="connsiteX232" fmla="*/ 3533874 w 4943516"/>
              <a:gd name="connsiteY232" fmla="*/ 3695743 h 4852768"/>
              <a:gd name="connsiteX233" fmla="*/ 3536827 w 4943516"/>
              <a:gd name="connsiteY233" fmla="*/ 3688092 h 4852768"/>
              <a:gd name="connsiteX234" fmla="*/ 3534916 w 4943516"/>
              <a:gd name="connsiteY234" fmla="*/ 3693047 h 4852768"/>
              <a:gd name="connsiteX235" fmla="*/ 3534155 w 4943516"/>
              <a:gd name="connsiteY235" fmla="*/ 3691592 h 4852768"/>
              <a:gd name="connsiteX236" fmla="*/ 2371728 w 4943516"/>
              <a:gd name="connsiteY236" fmla="*/ 3618365 h 4852768"/>
              <a:gd name="connsiteX237" fmla="*/ 2358203 w 4943516"/>
              <a:gd name="connsiteY237" fmla="*/ 3619026 h 4852768"/>
              <a:gd name="connsiteX238" fmla="*/ 2386919 w 4943516"/>
              <a:gd name="connsiteY238" fmla="*/ 3620536 h 4852768"/>
              <a:gd name="connsiteX239" fmla="*/ 2387372 w 4943516"/>
              <a:gd name="connsiteY239" fmla="*/ 3620287 h 4852768"/>
              <a:gd name="connsiteX240" fmla="*/ 2371728 w 4943516"/>
              <a:gd name="connsiteY240" fmla="*/ 3618365 h 4852768"/>
              <a:gd name="connsiteX241" fmla="*/ 2564863 w 4943516"/>
              <a:gd name="connsiteY241" fmla="*/ 3594291 h 4852768"/>
              <a:gd name="connsiteX242" fmla="*/ 2499612 w 4943516"/>
              <a:gd name="connsiteY242" fmla="*/ 3608733 h 4852768"/>
              <a:gd name="connsiteX243" fmla="*/ 2412389 w 4943516"/>
              <a:gd name="connsiteY243" fmla="*/ 3617740 h 4852768"/>
              <a:gd name="connsiteX244" fmla="*/ 2399451 w 4943516"/>
              <a:gd name="connsiteY244" fmla="*/ 3619050 h 4852768"/>
              <a:gd name="connsiteX245" fmla="*/ 2395395 w 4943516"/>
              <a:gd name="connsiteY245" fmla="*/ 3619264 h 4852768"/>
              <a:gd name="connsiteX246" fmla="*/ 2394373 w 4943516"/>
              <a:gd name="connsiteY246" fmla="*/ 3620838 h 4852768"/>
              <a:gd name="connsiteX247" fmla="*/ 2439758 w 4943516"/>
              <a:gd name="connsiteY247" fmla="*/ 3619303 h 4852768"/>
              <a:gd name="connsiteX248" fmla="*/ 2442071 w 4943516"/>
              <a:gd name="connsiteY248" fmla="*/ 3619025 h 4852768"/>
              <a:gd name="connsiteX249" fmla="*/ 2514840 w 4943516"/>
              <a:gd name="connsiteY249" fmla="*/ 3608888 h 4852768"/>
              <a:gd name="connsiteX250" fmla="*/ 2529160 w 4943516"/>
              <a:gd name="connsiteY250" fmla="*/ 3606995 h 4852768"/>
              <a:gd name="connsiteX251" fmla="*/ 2561657 w 4943516"/>
              <a:gd name="connsiteY251" fmla="*/ 3596180 h 4852768"/>
              <a:gd name="connsiteX252" fmla="*/ 2589349 w 4943516"/>
              <a:gd name="connsiteY252" fmla="*/ 3579856 h 4852768"/>
              <a:gd name="connsiteX253" fmla="*/ 2566671 w 4943516"/>
              <a:gd name="connsiteY253" fmla="*/ 3584226 h 4852768"/>
              <a:gd name="connsiteX254" fmla="*/ 2402597 w 4943516"/>
              <a:gd name="connsiteY254" fmla="*/ 3604677 h 4852768"/>
              <a:gd name="connsiteX255" fmla="*/ 2255196 w 4943516"/>
              <a:gd name="connsiteY255" fmla="*/ 3607395 h 4852768"/>
              <a:gd name="connsiteX256" fmla="*/ 2255814 w 4943516"/>
              <a:gd name="connsiteY256" fmla="*/ 3607539 h 4852768"/>
              <a:gd name="connsiteX257" fmla="*/ 2293148 w 4943516"/>
              <a:gd name="connsiteY257" fmla="*/ 3613071 h 4852768"/>
              <a:gd name="connsiteX258" fmla="*/ 2382711 w 4943516"/>
              <a:gd name="connsiteY258" fmla="*/ 3611185 h 4852768"/>
              <a:gd name="connsiteX259" fmla="*/ 2483601 w 4943516"/>
              <a:gd name="connsiteY259" fmla="*/ 3601144 h 4852768"/>
              <a:gd name="connsiteX260" fmla="*/ 2569013 w 4943516"/>
              <a:gd name="connsiteY260" fmla="*/ 3591844 h 4852768"/>
              <a:gd name="connsiteX261" fmla="*/ 2273653 w 4943516"/>
              <a:gd name="connsiteY261" fmla="*/ 3575273 h 4852768"/>
              <a:gd name="connsiteX262" fmla="*/ 2301376 w 4943516"/>
              <a:gd name="connsiteY262" fmla="*/ 3575960 h 4852768"/>
              <a:gd name="connsiteX263" fmla="*/ 2273653 w 4943516"/>
              <a:gd name="connsiteY263" fmla="*/ 3575273 h 4852768"/>
              <a:gd name="connsiteX264" fmla="*/ 2310253 w 4943516"/>
              <a:gd name="connsiteY264" fmla="*/ 3574671 h 4852768"/>
              <a:gd name="connsiteX265" fmla="*/ 2310879 w 4943516"/>
              <a:gd name="connsiteY265" fmla="*/ 3576707 h 4852768"/>
              <a:gd name="connsiteX266" fmla="*/ 2312492 w 4943516"/>
              <a:gd name="connsiteY266" fmla="*/ 3578097 h 4852768"/>
              <a:gd name="connsiteX267" fmla="*/ 2310253 w 4943516"/>
              <a:gd name="connsiteY267" fmla="*/ 3574671 h 4852768"/>
              <a:gd name="connsiteX268" fmla="*/ 3340606 w 4943516"/>
              <a:gd name="connsiteY268" fmla="*/ 3557579 h 4852768"/>
              <a:gd name="connsiteX269" fmla="*/ 3336508 w 4943516"/>
              <a:gd name="connsiteY269" fmla="*/ 3561171 h 4852768"/>
              <a:gd name="connsiteX270" fmla="*/ 3326846 w 4943516"/>
              <a:gd name="connsiteY270" fmla="*/ 3568479 h 4852768"/>
              <a:gd name="connsiteX271" fmla="*/ 3315197 w 4943516"/>
              <a:gd name="connsiteY271" fmla="*/ 3590779 h 4852768"/>
              <a:gd name="connsiteX272" fmla="*/ 3303977 w 4943516"/>
              <a:gd name="connsiteY272" fmla="*/ 3614620 h 4852768"/>
              <a:gd name="connsiteX273" fmla="*/ 3309789 w 4943516"/>
              <a:gd name="connsiteY273" fmla="*/ 3609695 h 4852768"/>
              <a:gd name="connsiteX274" fmla="*/ 3314386 w 4943516"/>
              <a:gd name="connsiteY274" fmla="*/ 3605200 h 4852768"/>
              <a:gd name="connsiteX275" fmla="*/ 2580992 w 4943516"/>
              <a:gd name="connsiteY275" fmla="*/ 3545340 h 4852768"/>
              <a:gd name="connsiteX276" fmla="*/ 2582701 w 4943516"/>
              <a:gd name="connsiteY276" fmla="*/ 3545916 h 4852768"/>
              <a:gd name="connsiteX277" fmla="*/ 2580753 w 4943516"/>
              <a:gd name="connsiteY277" fmla="*/ 3545850 h 4852768"/>
              <a:gd name="connsiteX278" fmla="*/ 3423744 w 4943516"/>
              <a:gd name="connsiteY278" fmla="*/ 3423660 h 4852768"/>
              <a:gd name="connsiteX279" fmla="*/ 3401345 w 4943516"/>
              <a:gd name="connsiteY279" fmla="*/ 3448038 h 4852768"/>
              <a:gd name="connsiteX280" fmla="*/ 3383241 w 4943516"/>
              <a:gd name="connsiteY280" fmla="*/ 3464854 h 4852768"/>
              <a:gd name="connsiteX281" fmla="*/ 3351345 w 4943516"/>
              <a:gd name="connsiteY281" fmla="*/ 3521591 h 4852768"/>
              <a:gd name="connsiteX282" fmla="*/ 3346723 w 4943516"/>
              <a:gd name="connsiteY282" fmla="*/ 3530436 h 4852768"/>
              <a:gd name="connsiteX283" fmla="*/ 3351465 w 4943516"/>
              <a:gd name="connsiteY283" fmla="*/ 3526214 h 4852768"/>
              <a:gd name="connsiteX284" fmla="*/ 3364359 w 4943516"/>
              <a:gd name="connsiteY284" fmla="*/ 3515151 h 4852768"/>
              <a:gd name="connsiteX285" fmla="*/ 3364520 w 4943516"/>
              <a:gd name="connsiteY285" fmla="*/ 3515899 h 4852768"/>
              <a:gd name="connsiteX286" fmla="*/ 3380367 w 4943516"/>
              <a:gd name="connsiteY286" fmla="*/ 3488601 h 4852768"/>
              <a:gd name="connsiteX287" fmla="*/ 3417302 w 4943516"/>
              <a:gd name="connsiteY287" fmla="*/ 3435895 h 4852768"/>
              <a:gd name="connsiteX288" fmla="*/ 3430530 w 4943516"/>
              <a:gd name="connsiteY288" fmla="*/ 3396516 h 4852768"/>
              <a:gd name="connsiteX289" fmla="*/ 3430898 w 4943516"/>
              <a:gd name="connsiteY289" fmla="*/ 3399923 h 4852768"/>
              <a:gd name="connsiteX290" fmla="*/ 3430530 w 4943516"/>
              <a:gd name="connsiteY290" fmla="*/ 3396516 h 4852768"/>
              <a:gd name="connsiteX291" fmla="*/ 3438881 w 4943516"/>
              <a:gd name="connsiteY291" fmla="*/ 3387113 h 4852768"/>
              <a:gd name="connsiteX292" fmla="*/ 3439316 w 4943516"/>
              <a:gd name="connsiteY292" fmla="*/ 3390689 h 4852768"/>
              <a:gd name="connsiteX293" fmla="*/ 3438881 w 4943516"/>
              <a:gd name="connsiteY293" fmla="*/ 3387113 h 4852768"/>
              <a:gd name="connsiteX294" fmla="*/ 3584369 w 4943516"/>
              <a:gd name="connsiteY294" fmla="*/ 3377506 h 4852768"/>
              <a:gd name="connsiteX295" fmla="*/ 3581595 w 4943516"/>
              <a:gd name="connsiteY295" fmla="*/ 3392912 h 4852768"/>
              <a:gd name="connsiteX296" fmla="*/ 3556678 w 4943516"/>
              <a:gd name="connsiteY296" fmla="*/ 3441681 h 4852768"/>
              <a:gd name="connsiteX297" fmla="*/ 3560105 w 4943516"/>
              <a:gd name="connsiteY297" fmla="*/ 3451246 h 4852768"/>
              <a:gd name="connsiteX298" fmla="*/ 3559918 w 4943516"/>
              <a:gd name="connsiteY298" fmla="*/ 3451623 h 4852768"/>
              <a:gd name="connsiteX299" fmla="*/ 3522933 w 4943516"/>
              <a:gd name="connsiteY299" fmla="*/ 3498910 h 4852768"/>
              <a:gd name="connsiteX300" fmla="*/ 3454774 w 4943516"/>
              <a:gd name="connsiteY300" fmla="*/ 3575272 h 4852768"/>
              <a:gd name="connsiteX301" fmla="*/ 3456888 w 4943516"/>
              <a:gd name="connsiteY301" fmla="*/ 3568933 h 4852768"/>
              <a:gd name="connsiteX302" fmla="*/ 3521538 w 4943516"/>
              <a:gd name="connsiteY302" fmla="*/ 3474770 h 4852768"/>
              <a:gd name="connsiteX303" fmla="*/ 3552151 w 4943516"/>
              <a:gd name="connsiteY303" fmla="*/ 3425192 h 4852768"/>
              <a:gd name="connsiteX304" fmla="*/ 3584369 w 4943516"/>
              <a:gd name="connsiteY304" fmla="*/ 3377506 h 4852768"/>
              <a:gd name="connsiteX305" fmla="*/ 3477671 w 4943516"/>
              <a:gd name="connsiteY305" fmla="*/ 3362576 h 4852768"/>
              <a:gd name="connsiteX306" fmla="*/ 3446972 w 4943516"/>
              <a:gd name="connsiteY306" fmla="*/ 3397407 h 4852768"/>
              <a:gd name="connsiteX307" fmla="*/ 3446389 w 4943516"/>
              <a:gd name="connsiteY307" fmla="*/ 3399493 h 4852768"/>
              <a:gd name="connsiteX308" fmla="*/ 3446747 w 4943516"/>
              <a:gd name="connsiteY308" fmla="*/ 3403615 h 4852768"/>
              <a:gd name="connsiteX309" fmla="*/ 3475160 w 4943516"/>
              <a:gd name="connsiteY309" fmla="*/ 3366884 h 4852768"/>
              <a:gd name="connsiteX310" fmla="*/ 3517538 w 4943516"/>
              <a:gd name="connsiteY310" fmla="*/ 3345252 h 4852768"/>
              <a:gd name="connsiteX311" fmla="*/ 3518509 w 4943516"/>
              <a:gd name="connsiteY311" fmla="*/ 3347962 h 4852768"/>
              <a:gd name="connsiteX312" fmla="*/ 3517605 w 4943516"/>
              <a:gd name="connsiteY312" fmla="*/ 3345441 h 4852768"/>
              <a:gd name="connsiteX313" fmla="*/ 3517063 w 4943516"/>
              <a:gd name="connsiteY313" fmla="*/ 3343926 h 4852768"/>
              <a:gd name="connsiteX314" fmla="*/ 3517538 w 4943516"/>
              <a:gd name="connsiteY314" fmla="*/ 3345252 h 4852768"/>
              <a:gd name="connsiteX315" fmla="*/ 3517086 w 4943516"/>
              <a:gd name="connsiteY315" fmla="*/ 3343991 h 4852768"/>
              <a:gd name="connsiteX316" fmla="*/ 3517063 w 4943516"/>
              <a:gd name="connsiteY316" fmla="*/ 3343926 h 4852768"/>
              <a:gd name="connsiteX317" fmla="*/ 3568363 w 4943516"/>
              <a:gd name="connsiteY317" fmla="*/ 3324854 h 4852768"/>
              <a:gd name="connsiteX318" fmla="*/ 3566846 w 4943516"/>
              <a:gd name="connsiteY318" fmla="*/ 3327104 h 4852768"/>
              <a:gd name="connsiteX319" fmla="*/ 3562021 w 4943516"/>
              <a:gd name="connsiteY319" fmla="*/ 3333425 h 4852768"/>
              <a:gd name="connsiteX320" fmla="*/ 3524156 w 4943516"/>
              <a:gd name="connsiteY320" fmla="*/ 3286760 h 4852768"/>
              <a:gd name="connsiteX321" fmla="*/ 3526856 w 4943516"/>
              <a:gd name="connsiteY321" fmla="*/ 3288494 h 4852768"/>
              <a:gd name="connsiteX322" fmla="*/ 3525015 w 4943516"/>
              <a:gd name="connsiteY322" fmla="*/ 3291446 h 4852768"/>
              <a:gd name="connsiteX323" fmla="*/ 3522098 w 4943516"/>
              <a:gd name="connsiteY323" fmla="*/ 3293938 h 4852768"/>
              <a:gd name="connsiteX324" fmla="*/ 3521078 w 4943516"/>
              <a:gd name="connsiteY324" fmla="*/ 3290791 h 4852768"/>
              <a:gd name="connsiteX325" fmla="*/ 3524156 w 4943516"/>
              <a:gd name="connsiteY325" fmla="*/ 3286760 h 4852768"/>
              <a:gd name="connsiteX326" fmla="*/ 3555502 w 4943516"/>
              <a:gd name="connsiteY326" fmla="*/ 3270938 h 4852768"/>
              <a:gd name="connsiteX327" fmla="*/ 3555471 w 4943516"/>
              <a:gd name="connsiteY327" fmla="*/ 3274306 h 4852768"/>
              <a:gd name="connsiteX328" fmla="*/ 3555502 w 4943516"/>
              <a:gd name="connsiteY328" fmla="*/ 3270938 h 4852768"/>
              <a:gd name="connsiteX329" fmla="*/ 3579717 w 4943516"/>
              <a:gd name="connsiteY329" fmla="*/ 3244077 h 4852768"/>
              <a:gd name="connsiteX330" fmla="*/ 3582278 w 4943516"/>
              <a:gd name="connsiteY330" fmla="*/ 3246100 h 4852768"/>
              <a:gd name="connsiteX331" fmla="*/ 3581806 w 4943516"/>
              <a:gd name="connsiteY331" fmla="*/ 3249329 h 4852768"/>
              <a:gd name="connsiteX332" fmla="*/ 3579717 w 4943516"/>
              <a:gd name="connsiteY332" fmla="*/ 3244077 h 4852768"/>
              <a:gd name="connsiteX333" fmla="*/ 3647299 w 4943516"/>
              <a:gd name="connsiteY333" fmla="*/ 3165640 h 4852768"/>
              <a:gd name="connsiteX334" fmla="*/ 3637722 w 4943516"/>
              <a:gd name="connsiteY334" fmla="*/ 3186656 h 4852768"/>
              <a:gd name="connsiteX335" fmla="*/ 3622794 w 4943516"/>
              <a:gd name="connsiteY335" fmla="*/ 3205541 h 4852768"/>
              <a:gd name="connsiteX336" fmla="*/ 3596648 w 4943516"/>
              <a:gd name="connsiteY336" fmla="*/ 3231729 h 4852768"/>
              <a:gd name="connsiteX337" fmla="*/ 3624307 w 4943516"/>
              <a:gd name="connsiteY337" fmla="*/ 3197335 h 4852768"/>
              <a:gd name="connsiteX338" fmla="*/ 3644350 w 4943516"/>
              <a:gd name="connsiteY338" fmla="*/ 3167059 h 4852768"/>
              <a:gd name="connsiteX339" fmla="*/ 3640412 w 4943516"/>
              <a:gd name="connsiteY339" fmla="*/ 3153500 h 4852768"/>
              <a:gd name="connsiteX340" fmla="*/ 3633152 w 4943516"/>
              <a:gd name="connsiteY340" fmla="*/ 3172005 h 4852768"/>
              <a:gd name="connsiteX341" fmla="*/ 3629946 w 4943516"/>
              <a:gd name="connsiteY341" fmla="*/ 3175032 h 4852768"/>
              <a:gd name="connsiteX342" fmla="*/ 3634887 w 4943516"/>
              <a:gd name="connsiteY342" fmla="*/ 3164119 h 4852768"/>
              <a:gd name="connsiteX343" fmla="*/ 3640412 w 4943516"/>
              <a:gd name="connsiteY343" fmla="*/ 3153500 h 4852768"/>
              <a:gd name="connsiteX344" fmla="*/ 4832982 w 4943516"/>
              <a:gd name="connsiteY344" fmla="*/ 2244063 h 4852768"/>
              <a:gd name="connsiteX345" fmla="*/ 4833931 w 4943516"/>
              <a:gd name="connsiteY345" fmla="*/ 2246097 h 4852768"/>
              <a:gd name="connsiteX346" fmla="*/ 4832510 w 4943516"/>
              <a:gd name="connsiteY346" fmla="*/ 2244154 h 4852768"/>
              <a:gd name="connsiteX347" fmla="*/ 4916365 w 4943516"/>
              <a:gd name="connsiteY347" fmla="*/ 2161911 h 4852768"/>
              <a:gd name="connsiteX348" fmla="*/ 4917739 w 4943516"/>
              <a:gd name="connsiteY348" fmla="*/ 2164412 h 4852768"/>
              <a:gd name="connsiteX349" fmla="*/ 4916522 w 4943516"/>
              <a:gd name="connsiteY349" fmla="*/ 2162747 h 4852768"/>
              <a:gd name="connsiteX350" fmla="*/ 4674736 w 4943516"/>
              <a:gd name="connsiteY350" fmla="*/ 2106095 h 4852768"/>
              <a:gd name="connsiteX351" fmla="*/ 4677831 w 4943516"/>
              <a:gd name="connsiteY351" fmla="*/ 2110556 h 4852768"/>
              <a:gd name="connsiteX352" fmla="*/ 4675195 w 4943516"/>
              <a:gd name="connsiteY352" fmla="*/ 2106946 h 4852768"/>
              <a:gd name="connsiteX353" fmla="*/ 4441707 w 4943516"/>
              <a:gd name="connsiteY353" fmla="*/ 2032957 h 4852768"/>
              <a:gd name="connsiteX354" fmla="*/ 4442332 w 4943516"/>
              <a:gd name="connsiteY354" fmla="*/ 2039422 h 4852768"/>
              <a:gd name="connsiteX355" fmla="*/ 4450203 w 4943516"/>
              <a:gd name="connsiteY355" fmla="*/ 2053690 h 4852768"/>
              <a:gd name="connsiteX356" fmla="*/ 4450276 w 4943516"/>
              <a:gd name="connsiteY356" fmla="*/ 2042135 h 4852768"/>
              <a:gd name="connsiteX357" fmla="*/ 4444797 w 4943516"/>
              <a:gd name="connsiteY357" fmla="*/ 2034638 h 4852768"/>
              <a:gd name="connsiteX358" fmla="*/ 4441707 w 4943516"/>
              <a:gd name="connsiteY358" fmla="*/ 2032957 h 4852768"/>
              <a:gd name="connsiteX359" fmla="*/ 4739035 w 4943516"/>
              <a:gd name="connsiteY359" fmla="*/ 1991401 h 4852768"/>
              <a:gd name="connsiteX360" fmla="*/ 4746506 w 4943516"/>
              <a:gd name="connsiteY360" fmla="*/ 2005819 h 4852768"/>
              <a:gd name="connsiteX361" fmla="*/ 4741596 w 4943516"/>
              <a:gd name="connsiteY361" fmla="*/ 1997942 h 4852768"/>
              <a:gd name="connsiteX362" fmla="*/ 4739806 w 4943516"/>
              <a:gd name="connsiteY362" fmla="*/ 1994164 h 4852768"/>
              <a:gd name="connsiteX363" fmla="*/ 4360064 w 4943516"/>
              <a:gd name="connsiteY363" fmla="*/ 1973455 h 4852768"/>
              <a:gd name="connsiteX364" fmla="*/ 4417170 w 4943516"/>
              <a:gd name="connsiteY364" fmla="*/ 2073093 h 4852768"/>
              <a:gd name="connsiteX365" fmla="*/ 4412795 w 4943516"/>
              <a:gd name="connsiteY365" fmla="*/ 2070534 h 4852768"/>
              <a:gd name="connsiteX366" fmla="*/ 4819998 w 4943516"/>
              <a:gd name="connsiteY366" fmla="*/ 1970334 h 4852768"/>
              <a:gd name="connsiteX367" fmla="*/ 4834146 w 4943516"/>
              <a:gd name="connsiteY367" fmla="*/ 1999315 h 4852768"/>
              <a:gd name="connsiteX368" fmla="*/ 4836613 w 4943516"/>
              <a:gd name="connsiteY368" fmla="*/ 1994531 h 4852768"/>
              <a:gd name="connsiteX369" fmla="*/ 4913231 w 4943516"/>
              <a:gd name="connsiteY369" fmla="*/ 2150668 h 4852768"/>
              <a:gd name="connsiteX370" fmla="*/ 4915513 w 4943516"/>
              <a:gd name="connsiteY370" fmla="*/ 2157360 h 4852768"/>
              <a:gd name="connsiteX371" fmla="*/ 4916365 w 4943516"/>
              <a:gd name="connsiteY371" fmla="*/ 2161911 h 4852768"/>
              <a:gd name="connsiteX372" fmla="*/ 4905967 w 4943516"/>
              <a:gd name="connsiteY372" fmla="*/ 2142986 h 4852768"/>
              <a:gd name="connsiteX373" fmla="*/ 4892737 w 4943516"/>
              <a:gd name="connsiteY373" fmla="*/ 2122622 h 4852768"/>
              <a:gd name="connsiteX374" fmla="*/ 4824610 w 4943516"/>
              <a:gd name="connsiteY374" fmla="*/ 1986264 h 4852768"/>
              <a:gd name="connsiteX375" fmla="*/ 4822459 w 4943516"/>
              <a:gd name="connsiteY375" fmla="*/ 1975965 h 4852768"/>
              <a:gd name="connsiteX376" fmla="*/ 4816517 w 4943516"/>
              <a:gd name="connsiteY376" fmla="*/ 1963202 h 4852768"/>
              <a:gd name="connsiteX377" fmla="*/ 4817785 w 4943516"/>
              <a:gd name="connsiteY377" fmla="*/ 1965270 h 4852768"/>
              <a:gd name="connsiteX378" fmla="*/ 4819998 w 4943516"/>
              <a:gd name="connsiteY378" fmla="*/ 1970334 h 4852768"/>
              <a:gd name="connsiteX379" fmla="*/ 4687085 w 4943516"/>
              <a:gd name="connsiteY379" fmla="*/ 1894719 h 4852768"/>
              <a:gd name="connsiteX380" fmla="*/ 4690550 w 4943516"/>
              <a:gd name="connsiteY380" fmla="*/ 1897127 h 4852768"/>
              <a:gd name="connsiteX381" fmla="*/ 4696524 w 4943516"/>
              <a:gd name="connsiteY381" fmla="*/ 1904793 h 4852768"/>
              <a:gd name="connsiteX382" fmla="*/ 4713131 w 4943516"/>
              <a:gd name="connsiteY382" fmla="*/ 1935679 h 4852768"/>
              <a:gd name="connsiteX383" fmla="*/ 4736393 w 4943516"/>
              <a:gd name="connsiteY383" fmla="*/ 1979169 h 4852768"/>
              <a:gd name="connsiteX384" fmla="*/ 4738369 w 4943516"/>
              <a:gd name="connsiteY384" fmla="*/ 1989011 h 4852768"/>
              <a:gd name="connsiteX385" fmla="*/ 4739035 w 4943516"/>
              <a:gd name="connsiteY385" fmla="*/ 1991401 h 4852768"/>
              <a:gd name="connsiteX386" fmla="*/ 4716421 w 4943516"/>
              <a:gd name="connsiteY386" fmla="*/ 1947758 h 4852768"/>
              <a:gd name="connsiteX387" fmla="*/ 4680836 w 4943516"/>
              <a:gd name="connsiteY387" fmla="*/ 1883418 h 4852768"/>
              <a:gd name="connsiteX388" fmla="*/ 4687085 w 4943516"/>
              <a:gd name="connsiteY388" fmla="*/ 1894719 h 4852768"/>
              <a:gd name="connsiteX389" fmla="*/ 4685248 w 4943516"/>
              <a:gd name="connsiteY389" fmla="*/ 1893441 h 4852768"/>
              <a:gd name="connsiteX390" fmla="*/ 4681558 w 4943516"/>
              <a:gd name="connsiteY390" fmla="*/ 1885914 h 4852768"/>
              <a:gd name="connsiteX391" fmla="*/ 4254397 w 4943516"/>
              <a:gd name="connsiteY391" fmla="*/ 1855250 h 4852768"/>
              <a:gd name="connsiteX392" fmla="*/ 4260187 w 4943516"/>
              <a:gd name="connsiteY392" fmla="*/ 1879891 h 4852768"/>
              <a:gd name="connsiteX393" fmla="*/ 4277519 w 4943516"/>
              <a:gd name="connsiteY393" fmla="*/ 1907690 h 4852768"/>
              <a:gd name="connsiteX394" fmla="*/ 4278737 w 4943516"/>
              <a:gd name="connsiteY394" fmla="*/ 1909356 h 4852768"/>
              <a:gd name="connsiteX395" fmla="*/ 4280680 w 4943516"/>
              <a:gd name="connsiteY395" fmla="*/ 1907937 h 4852768"/>
              <a:gd name="connsiteX396" fmla="*/ 4301419 w 4943516"/>
              <a:gd name="connsiteY396" fmla="*/ 1932820 h 4852768"/>
              <a:gd name="connsiteX397" fmla="*/ 4301248 w 4943516"/>
              <a:gd name="connsiteY397" fmla="*/ 1924429 h 4852768"/>
              <a:gd name="connsiteX398" fmla="*/ 4257173 w 4943516"/>
              <a:gd name="connsiteY398" fmla="*/ 1856536 h 4852768"/>
              <a:gd name="connsiteX399" fmla="*/ 4254397 w 4943516"/>
              <a:gd name="connsiteY399" fmla="*/ 1855250 h 4852768"/>
              <a:gd name="connsiteX400" fmla="*/ 4654794 w 4943516"/>
              <a:gd name="connsiteY400" fmla="*/ 1836337 h 4852768"/>
              <a:gd name="connsiteX401" fmla="*/ 4679117 w 4943516"/>
              <a:gd name="connsiteY401" fmla="*/ 1877475 h 4852768"/>
              <a:gd name="connsiteX402" fmla="*/ 4680836 w 4943516"/>
              <a:gd name="connsiteY402" fmla="*/ 1883418 h 4852768"/>
              <a:gd name="connsiteX403" fmla="*/ 4273281 w 4943516"/>
              <a:gd name="connsiteY403" fmla="*/ 1827301 h 4852768"/>
              <a:gd name="connsiteX404" fmla="*/ 4274179 w 4943516"/>
              <a:gd name="connsiteY404" fmla="*/ 1832609 h 4852768"/>
              <a:gd name="connsiteX405" fmla="*/ 4307672 w 4943516"/>
              <a:gd name="connsiteY405" fmla="*/ 1894177 h 4852768"/>
              <a:gd name="connsiteX406" fmla="*/ 4360383 w 4943516"/>
              <a:gd name="connsiteY406" fmla="*/ 1958739 h 4852768"/>
              <a:gd name="connsiteX407" fmla="*/ 4355501 w 4943516"/>
              <a:gd name="connsiteY407" fmla="*/ 1936325 h 4852768"/>
              <a:gd name="connsiteX408" fmla="*/ 4322211 w 4943516"/>
              <a:gd name="connsiteY408" fmla="*/ 1875034 h 4852768"/>
              <a:gd name="connsiteX409" fmla="*/ 4323879 w 4943516"/>
              <a:gd name="connsiteY409" fmla="*/ 1884891 h 4852768"/>
              <a:gd name="connsiteX410" fmla="*/ 4305329 w 4943516"/>
              <a:gd name="connsiteY410" fmla="*/ 1855425 h 4852768"/>
              <a:gd name="connsiteX411" fmla="*/ 4336183 w 4943516"/>
              <a:gd name="connsiteY411" fmla="*/ 1913383 h 4852768"/>
              <a:gd name="connsiteX412" fmla="*/ 4273281 w 4943516"/>
              <a:gd name="connsiteY412" fmla="*/ 1827301 h 4852768"/>
              <a:gd name="connsiteX413" fmla="*/ 4637325 w 4943516"/>
              <a:gd name="connsiteY413" fmla="*/ 1804939 h 4852768"/>
              <a:gd name="connsiteX414" fmla="*/ 4639515 w 4943516"/>
              <a:gd name="connsiteY414" fmla="*/ 1808711 h 4852768"/>
              <a:gd name="connsiteX415" fmla="*/ 4654794 w 4943516"/>
              <a:gd name="connsiteY415" fmla="*/ 1836337 h 4852768"/>
              <a:gd name="connsiteX416" fmla="*/ 4652497 w 4943516"/>
              <a:gd name="connsiteY416" fmla="*/ 1832449 h 4852768"/>
              <a:gd name="connsiteX417" fmla="*/ 4157599 w 4943516"/>
              <a:gd name="connsiteY417" fmla="*/ 1782350 h 4852768"/>
              <a:gd name="connsiteX418" fmla="*/ 4164571 w 4943516"/>
              <a:gd name="connsiteY418" fmla="*/ 1792158 h 4852768"/>
              <a:gd name="connsiteX419" fmla="*/ 4157875 w 4943516"/>
              <a:gd name="connsiteY419" fmla="*/ 1782994 h 4852768"/>
              <a:gd name="connsiteX420" fmla="*/ 4592219 w 4943516"/>
              <a:gd name="connsiteY420" fmla="*/ 1746314 h 4852768"/>
              <a:gd name="connsiteX421" fmla="*/ 4731984 w 4943516"/>
              <a:gd name="connsiteY421" fmla="*/ 1996445 h 4852768"/>
              <a:gd name="connsiteX422" fmla="*/ 4862515 w 4943516"/>
              <a:gd name="connsiteY422" fmla="*/ 2253749 h 4852768"/>
              <a:gd name="connsiteX423" fmla="*/ 4858359 w 4943516"/>
              <a:gd name="connsiteY423" fmla="*/ 2228248 h 4852768"/>
              <a:gd name="connsiteX424" fmla="*/ 4787390 w 4943516"/>
              <a:gd name="connsiteY424" fmla="*/ 2088004 h 4852768"/>
              <a:gd name="connsiteX425" fmla="*/ 4752102 w 4943516"/>
              <a:gd name="connsiteY425" fmla="*/ 2016620 h 4852768"/>
              <a:gd name="connsiteX426" fmla="*/ 4746506 w 4943516"/>
              <a:gd name="connsiteY426" fmla="*/ 2005819 h 4852768"/>
              <a:gd name="connsiteX427" fmla="*/ 4751615 w 4943516"/>
              <a:gd name="connsiteY427" fmla="*/ 2014013 h 4852768"/>
              <a:gd name="connsiteX428" fmla="*/ 4758927 w 4943516"/>
              <a:gd name="connsiteY428" fmla="*/ 2025740 h 4852768"/>
              <a:gd name="connsiteX429" fmla="*/ 4790028 w 4943516"/>
              <a:gd name="connsiteY429" fmla="*/ 2091615 h 4852768"/>
              <a:gd name="connsiteX430" fmla="*/ 4801435 w 4943516"/>
              <a:gd name="connsiteY430" fmla="*/ 2114798 h 4852768"/>
              <a:gd name="connsiteX431" fmla="*/ 4804521 w 4943516"/>
              <a:gd name="connsiteY431" fmla="*/ 2115523 h 4852768"/>
              <a:gd name="connsiteX432" fmla="*/ 4836591 w 4943516"/>
              <a:gd name="connsiteY432" fmla="*/ 2175149 h 4852768"/>
              <a:gd name="connsiteX433" fmla="*/ 4838012 w 4943516"/>
              <a:gd name="connsiteY433" fmla="*/ 2177093 h 4852768"/>
              <a:gd name="connsiteX434" fmla="*/ 4839783 w 4943516"/>
              <a:gd name="connsiteY434" fmla="*/ 2167280 h 4852768"/>
              <a:gd name="connsiteX435" fmla="*/ 4876608 w 4943516"/>
              <a:gd name="connsiteY435" fmla="*/ 2237489 h 4852768"/>
              <a:gd name="connsiteX436" fmla="*/ 4879971 w 4943516"/>
              <a:gd name="connsiteY436" fmla="*/ 2238012 h 4852768"/>
              <a:gd name="connsiteX437" fmla="*/ 4906042 w 4943516"/>
              <a:gd name="connsiteY437" fmla="*/ 2293502 h 4852768"/>
              <a:gd name="connsiteX438" fmla="*/ 4897925 w 4943516"/>
              <a:gd name="connsiteY438" fmla="*/ 2282396 h 4852768"/>
              <a:gd name="connsiteX439" fmla="*/ 4899967 w 4943516"/>
              <a:gd name="connsiteY439" fmla="*/ 2300923 h 4852768"/>
              <a:gd name="connsiteX440" fmla="*/ 4935426 w 4943516"/>
              <a:gd name="connsiteY440" fmla="*/ 2392573 h 4852768"/>
              <a:gd name="connsiteX441" fmla="*/ 4875065 w 4943516"/>
              <a:gd name="connsiteY441" fmla="*/ 2290154 h 4852768"/>
              <a:gd name="connsiteX442" fmla="*/ 4838305 w 4943516"/>
              <a:gd name="connsiteY442" fmla="*/ 2243042 h 4852768"/>
              <a:gd name="connsiteX443" fmla="*/ 4832982 w 4943516"/>
              <a:gd name="connsiteY443" fmla="*/ 2244063 h 4852768"/>
              <a:gd name="connsiteX444" fmla="*/ 4791390 w 4943516"/>
              <a:gd name="connsiteY444" fmla="*/ 2154883 h 4852768"/>
              <a:gd name="connsiteX445" fmla="*/ 4742370 w 4943516"/>
              <a:gd name="connsiteY445" fmla="*/ 2057860 h 4852768"/>
              <a:gd name="connsiteX446" fmla="*/ 4766921 w 4943516"/>
              <a:gd name="connsiteY446" fmla="*/ 2091458 h 4852768"/>
              <a:gd name="connsiteX447" fmla="*/ 4762765 w 4943516"/>
              <a:gd name="connsiteY447" fmla="*/ 2065957 h 4852768"/>
              <a:gd name="connsiteX448" fmla="*/ 4725289 w 4943516"/>
              <a:gd name="connsiteY448" fmla="*/ 1987283 h 4852768"/>
              <a:gd name="connsiteX449" fmla="*/ 4592219 w 4943516"/>
              <a:gd name="connsiteY449" fmla="*/ 1746314 h 4852768"/>
              <a:gd name="connsiteX450" fmla="*/ 4072588 w 4943516"/>
              <a:gd name="connsiteY450" fmla="*/ 1733291 h 4852768"/>
              <a:gd name="connsiteX451" fmla="*/ 4082124 w 4943516"/>
              <a:gd name="connsiteY451" fmla="*/ 1746341 h 4852768"/>
              <a:gd name="connsiteX452" fmla="*/ 4082497 w 4943516"/>
              <a:gd name="connsiteY452" fmla="*/ 1747657 h 4852768"/>
              <a:gd name="connsiteX453" fmla="*/ 3373222 w 4943516"/>
              <a:gd name="connsiteY453" fmla="*/ 1673330 h 4852768"/>
              <a:gd name="connsiteX454" fmla="*/ 3377149 w 4943516"/>
              <a:gd name="connsiteY454" fmla="*/ 1683037 h 4852768"/>
              <a:gd name="connsiteX455" fmla="*/ 3377873 w 4943516"/>
              <a:gd name="connsiteY455" fmla="*/ 1683866 h 4852768"/>
              <a:gd name="connsiteX456" fmla="*/ 3378830 w 4943516"/>
              <a:gd name="connsiteY456" fmla="*/ 1680531 h 4852768"/>
              <a:gd name="connsiteX457" fmla="*/ 3379006 w 4943516"/>
              <a:gd name="connsiteY457" fmla="*/ 1679535 h 4852768"/>
              <a:gd name="connsiteX458" fmla="*/ 4049309 w 4943516"/>
              <a:gd name="connsiteY458" fmla="*/ 1618684 h 4852768"/>
              <a:gd name="connsiteX459" fmla="*/ 4080930 w 4943516"/>
              <a:gd name="connsiteY459" fmla="*/ 1670118 h 4852768"/>
              <a:gd name="connsiteX460" fmla="*/ 4116439 w 4943516"/>
              <a:gd name="connsiteY460" fmla="*/ 1718711 h 4852768"/>
              <a:gd name="connsiteX461" fmla="*/ 4049309 w 4943516"/>
              <a:gd name="connsiteY461" fmla="*/ 1618684 h 4852768"/>
              <a:gd name="connsiteX462" fmla="*/ 3557567 w 4943516"/>
              <a:gd name="connsiteY462" fmla="*/ 1608192 h 4852768"/>
              <a:gd name="connsiteX463" fmla="*/ 3558988 w 4943516"/>
              <a:gd name="connsiteY463" fmla="*/ 1610225 h 4852768"/>
              <a:gd name="connsiteX464" fmla="*/ 3557567 w 4943516"/>
              <a:gd name="connsiteY464" fmla="*/ 1608282 h 4852768"/>
              <a:gd name="connsiteX465" fmla="*/ 3310217 w 4943516"/>
              <a:gd name="connsiteY465" fmla="*/ 1606903 h 4852768"/>
              <a:gd name="connsiteX466" fmla="*/ 3310811 w 4943516"/>
              <a:gd name="connsiteY466" fmla="*/ 1607987 h 4852768"/>
              <a:gd name="connsiteX467" fmla="*/ 3350305 w 4943516"/>
              <a:gd name="connsiteY467" fmla="*/ 1673689 h 4852768"/>
              <a:gd name="connsiteX468" fmla="*/ 3353742 w 4943516"/>
              <a:gd name="connsiteY468" fmla="*/ 1662659 h 4852768"/>
              <a:gd name="connsiteX469" fmla="*/ 3351628 w 4943516"/>
              <a:gd name="connsiteY469" fmla="*/ 1655685 h 4852768"/>
              <a:gd name="connsiteX470" fmla="*/ 3367264 w 4943516"/>
              <a:gd name="connsiteY470" fmla="*/ 1692818 h 4852768"/>
              <a:gd name="connsiteX471" fmla="*/ 3372366 w 4943516"/>
              <a:gd name="connsiteY471" fmla="*/ 1680570 h 4852768"/>
              <a:gd name="connsiteX472" fmla="*/ 3368487 w 4943516"/>
              <a:gd name="connsiteY472" fmla="*/ 1668228 h 4852768"/>
              <a:gd name="connsiteX473" fmla="*/ 3347994 w 4943516"/>
              <a:gd name="connsiteY473" fmla="*/ 1646007 h 4852768"/>
              <a:gd name="connsiteX474" fmla="*/ 3335361 w 4943516"/>
              <a:gd name="connsiteY474" fmla="*/ 1632931 h 4852768"/>
              <a:gd name="connsiteX475" fmla="*/ 3338727 w 4943516"/>
              <a:gd name="connsiteY475" fmla="*/ 1642110 h 4852768"/>
              <a:gd name="connsiteX476" fmla="*/ 3331106 w 4943516"/>
              <a:gd name="connsiteY476" fmla="*/ 1628525 h 4852768"/>
              <a:gd name="connsiteX477" fmla="*/ 3522141 w 4943516"/>
              <a:gd name="connsiteY477" fmla="*/ 1518239 h 4852768"/>
              <a:gd name="connsiteX478" fmla="*/ 3527757 w 4943516"/>
              <a:gd name="connsiteY478" fmla="*/ 1532521 h 4852768"/>
              <a:gd name="connsiteX479" fmla="*/ 3530427 w 4943516"/>
              <a:gd name="connsiteY479" fmla="*/ 1528015 h 4852768"/>
              <a:gd name="connsiteX480" fmla="*/ 3556596 w 4943516"/>
              <a:gd name="connsiteY480" fmla="*/ 1603454 h 4852768"/>
              <a:gd name="connsiteX481" fmla="*/ 3557538 w 4943516"/>
              <a:gd name="connsiteY481" fmla="*/ 1606492 h 4852768"/>
              <a:gd name="connsiteX482" fmla="*/ 3557567 w 4943516"/>
              <a:gd name="connsiteY482" fmla="*/ 1608192 h 4852768"/>
              <a:gd name="connsiteX483" fmla="*/ 3551866 w 4943516"/>
              <a:gd name="connsiteY483" fmla="*/ 1600041 h 4852768"/>
              <a:gd name="connsiteX484" fmla="*/ 3547059 w 4943516"/>
              <a:gd name="connsiteY484" fmla="*/ 1590403 h 4852768"/>
              <a:gd name="connsiteX485" fmla="*/ 3522280 w 4943516"/>
              <a:gd name="connsiteY485" fmla="*/ 1525024 h 4852768"/>
              <a:gd name="connsiteX486" fmla="*/ 3519604 w 4943516"/>
              <a:gd name="connsiteY486" fmla="*/ 1511790 h 4852768"/>
              <a:gd name="connsiteX487" fmla="*/ 3522108 w 4943516"/>
              <a:gd name="connsiteY487" fmla="*/ 1516630 h 4852768"/>
              <a:gd name="connsiteX488" fmla="*/ 3522141 w 4943516"/>
              <a:gd name="connsiteY488" fmla="*/ 1518239 h 4852768"/>
              <a:gd name="connsiteX489" fmla="*/ 3408432 w 4943516"/>
              <a:gd name="connsiteY489" fmla="*/ 1478105 h 4852768"/>
              <a:gd name="connsiteX490" fmla="*/ 3439393 w 4943516"/>
              <a:gd name="connsiteY490" fmla="*/ 1548533 h 4852768"/>
              <a:gd name="connsiteX491" fmla="*/ 3485011 w 4943516"/>
              <a:gd name="connsiteY491" fmla="*/ 1669818 h 4852768"/>
              <a:gd name="connsiteX492" fmla="*/ 3487027 w 4943516"/>
              <a:gd name="connsiteY492" fmla="*/ 1656844 h 4852768"/>
              <a:gd name="connsiteX493" fmla="*/ 3438119 w 4943516"/>
              <a:gd name="connsiteY493" fmla="*/ 1523480 h 4852768"/>
              <a:gd name="connsiteX494" fmla="*/ 3427345 w 4943516"/>
              <a:gd name="connsiteY494" fmla="*/ 1497799 h 4852768"/>
              <a:gd name="connsiteX495" fmla="*/ 3375275 w 4943516"/>
              <a:gd name="connsiteY495" fmla="*/ 1460785 h 4852768"/>
              <a:gd name="connsiteX496" fmla="*/ 3373259 w 4943516"/>
              <a:gd name="connsiteY496" fmla="*/ 1473759 h 4852768"/>
              <a:gd name="connsiteX497" fmla="*/ 3382764 w 4943516"/>
              <a:gd name="connsiteY497" fmla="*/ 1495533 h 4852768"/>
              <a:gd name="connsiteX498" fmla="*/ 3409919 w 4943516"/>
              <a:gd name="connsiteY498" fmla="*/ 1528879 h 4852768"/>
              <a:gd name="connsiteX499" fmla="*/ 3409790 w 4943516"/>
              <a:gd name="connsiteY499" fmla="*/ 1528634 h 4852768"/>
              <a:gd name="connsiteX500" fmla="*/ 3389042 w 4943516"/>
              <a:gd name="connsiteY500" fmla="*/ 1487784 h 4852768"/>
              <a:gd name="connsiteX501" fmla="*/ 3385956 w 4943516"/>
              <a:gd name="connsiteY501" fmla="*/ 1487056 h 4852768"/>
              <a:gd name="connsiteX502" fmla="*/ 3375275 w 4943516"/>
              <a:gd name="connsiteY502" fmla="*/ 1460785 h 4852768"/>
              <a:gd name="connsiteX503" fmla="*/ 3373827 w 4943516"/>
              <a:gd name="connsiteY503" fmla="*/ 1442074 h 4852768"/>
              <a:gd name="connsiteX504" fmla="*/ 3394594 w 4943516"/>
              <a:gd name="connsiteY504" fmla="*/ 1483726 h 4852768"/>
              <a:gd name="connsiteX505" fmla="*/ 3397435 w 4943516"/>
              <a:gd name="connsiteY505" fmla="*/ 1487614 h 4852768"/>
              <a:gd name="connsiteX506" fmla="*/ 3403884 w 4943516"/>
              <a:gd name="connsiteY506" fmla="*/ 1499938 h 4852768"/>
              <a:gd name="connsiteX507" fmla="*/ 3403363 w 4943516"/>
              <a:gd name="connsiteY507" fmla="*/ 1503303 h 4852768"/>
              <a:gd name="connsiteX508" fmla="*/ 3406001 w 4943516"/>
              <a:gd name="connsiteY508" fmla="*/ 1506912 h 4852768"/>
              <a:gd name="connsiteX509" fmla="*/ 3427318 w 4943516"/>
              <a:gd name="connsiteY509" fmla="*/ 1551818 h 4852768"/>
              <a:gd name="connsiteX510" fmla="*/ 3433245 w 4943516"/>
              <a:gd name="connsiteY510" fmla="*/ 1567508 h 4852768"/>
              <a:gd name="connsiteX511" fmla="*/ 3420662 w 4943516"/>
              <a:gd name="connsiteY511" fmla="*/ 1549495 h 4852768"/>
              <a:gd name="connsiteX512" fmla="*/ 3417774 w 4943516"/>
              <a:gd name="connsiteY512" fmla="*/ 1543954 h 4852768"/>
              <a:gd name="connsiteX513" fmla="*/ 3417863 w 4943516"/>
              <a:gd name="connsiteY513" fmla="*/ 1545558 h 4852768"/>
              <a:gd name="connsiteX514" fmla="*/ 3410890 w 4943516"/>
              <a:gd name="connsiteY514" fmla="*/ 1547491 h 4852768"/>
              <a:gd name="connsiteX515" fmla="*/ 3406456 w 4943516"/>
              <a:gd name="connsiteY515" fmla="*/ 1547749 h 4852768"/>
              <a:gd name="connsiteX516" fmla="*/ 3418991 w 4943516"/>
              <a:gd name="connsiteY516" fmla="*/ 1574863 h 4852768"/>
              <a:gd name="connsiteX517" fmla="*/ 3435424 w 4943516"/>
              <a:gd name="connsiteY517" fmla="*/ 1598187 h 4852768"/>
              <a:gd name="connsiteX518" fmla="*/ 3430504 w 4943516"/>
              <a:gd name="connsiteY518" fmla="*/ 1583567 h 4852768"/>
              <a:gd name="connsiteX519" fmla="*/ 3443403 w 4943516"/>
              <a:gd name="connsiteY519" fmla="*/ 1597142 h 4852768"/>
              <a:gd name="connsiteX520" fmla="*/ 3447085 w 4943516"/>
              <a:gd name="connsiteY520" fmla="*/ 1582951 h 4852768"/>
              <a:gd name="connsiteX521" fmla="*/ 3436755 w 4943516"/>
              <a:gd name="connsiteY521" fmla="*/ 1544923 h 4852768"/>
              <a:gd name="connsiteX522" fmla="*/ 3411742 w 4943516"/>
              <a:gd name="connsiteY522" fmla="*/ 1487382 h 4852768"/>
              <a:gd name="connsiteX523" fmla="*/ 3407281 w 4943516"/>
              <a:gd name="connsiteY523" fmla="*/ 1476908 h 4852768"/>
              <a:gd name="connsiteX524" fmla="*/ 2681195 w 4943516"/>
              <a:gd name="connsiteY524" fmla="*/ 1246881 h 4852768"/>
              <a:gd name="connsiteX525" fmla="*/ 2760433 w 4943516"/>
              <a:gd name="connsiteY525" fmla="*/ 1286537 h 4852768"/>
              <a:gd name="connsiteX526" fmla="*/ 2822268 w 4943516"/>
              <a:gd name="connsiteY526" fmla="*/ 1318317 h 4852768"/>
              <a:gd name="connsiteX527" fmla="*/ 2835684 w 4943516"/>
              <a:gd name="connsiteY527" fmla="*/ 1326662 h 4852768"/>
              <a:gd name="connsiteX528" fmla="*/ 2811406 w 4943516"/>
              <a:gd name="connsiteY528" fmla="*/ 1287093 h 4852768"/>
              <a:gd name="connsiteX529" fmla="*/ 2767359 w 4943516"/>
              <a:gd name="connsiteY529" fmla="*/ 1270864 h 4852768"/>
              <a:gd name="connsiteX530" fmla="*/ 2681195 w 4943516"/>
              <a:gd name="connsiteY530" fmla="*/ 1246881 h 4852768"/>
              <a:gd name="connsiteX531" fmla="*/ 4329842 w 4943516"/>
              <a:gd name="connsiteY531" fmla="*/ 1100151 h 4852768"/>
              <a:gd name="connsiteX532" fmla="*/ 4345025 w 4943516"/>
              <a:gd name="connsiteY532" fmla="*/ 1121902 h 4852768"/>
              <a:gd name="connsiteX533" fmla="*/ 4454224 w 4943516"/>
              <a:gd name="connsiteY533" fmla="*/ 1285112 h 4852768"/>
              <a:gd name="connsiteX534" fmla="*/ 4458146 w 4943516"/>
              <a:gd name="connsiteY534" fmla="*/ 1290973 h 4852768"/>
              <a:gd name="connsiteX535" fmla="*/ 4435390 w 4943516"/>
              <a:gd name="connsiteY535" fmla="*/ 1256077 h 4852768"/>
              <a:gd name="connsiteX536" fmla="*/ 4338206 w 4943516"/>
              <a:gd name="connsiteY536" fmla="*/ 1111375 h 4852768"/>
              <a:gd name="connsiteX537" fmla="*/ 2547006 w 4943516"/>
              <a:gd name="connsiteY537" fmla="*/ 128582 h 4852768"/>
              <a:gd name="connsiteX538" fmla="*/ 2330399 w 4943516"/>
              <a:gd name="connsiteY538" fmla="*/ 128629 h 4852768"/>
              <a:gd name="connsiteX539" fmla="*/ 1566336 w 4943516"/>
              <a:gd name="connsiteY539" fmla="*/ 303053 h 4852768"/>
              <a:gd name="connsiteX540" fmla="*/ 1717914 w 4943516"/>
              <a:gd name="connsiteY540" fmla="*/ 275235 h 4852768"/>
              <a:gd name="connsiteX541" fmla="*/ 1878694 w 4943516"/>
              <a:gd name="connsiteY541" fmla="*/ 251783 h 4852768"/>
              <a:gd name="connsiteX542" fmla="*/ 2013799 w 4943516"/>
              <a:gd name="connsiteY542" fmla="*/ 221956 h 4852768"/>
              <a:gd name="connsiteX543" fmla="*/ 2184830 w 4943516"/>
              <a:gd name="connsiteY543" fmla="*/ 193462 h 4852768"/>
              <a:gd name="connsiteX544" fmla="*/ 2670278 w 4943516"/>
              <a:gd name="connsiteY544" fmla="*/ 193592 h 4852768"/>
              <a:gd name="connsiteX545" fmla="*/ 3149499 w 4943516"/>
              <a:gd name="connsiteY545" fmla="*/ 300430 h 4852768"/>
              <a:gd name="connsiteX546" fmla="*/ 3458749 w 4943516"/>
              <a:gd name="connsiteY546" fmla="*/ 433529 h 4852768"/>
              <a:gd name="connsiteX547" fmla="*/ 3743387 w 4943516"/>
              <a:gd name="connsiteY547" fmla="*/ 618492 h 4852768"/>
              <a:gd name="connsiteX548" fmla="*/ 3832467 w 4943516"/>
              <a:gd name="connsiteY548" fmla="*/ 693565 h 4852768"/>
              <a:gd name="connsiteX549" fmla="*/ 3944324 w 4943516"/>
              <a:gd name="connsiteY549" fmla="*/ 801993 h 4852768"/>
              <a:gd name="connsiteX550" fmla="*/ 4052634 w 4943516"/>
              <a:gd name="connsiteY550" fmla="*/ 945975 h 4852768"/>
              <a:gd name="connsiteX551" fmla="*/ 3979109 w 4943516"/>
              <a:gd name="connsiteY551" fmla="*/ 882043 h 4852768"/>
              <a:gd name="connsiteX552" fmla="*/ 3881270 w 4943516"/>
              <a:gd name="connsiteY552" fmla="*/ 797348 h 4852768"/>
              <a:gd name="connsiteX553" fmla="*/ 4038786 w 4943516"/>
              <a:gd name="connsiteY553" fmla="*/ 950678 h 4852768"/>
              <a:gd name="connsiteX554" fmla="*/ 4047092 w 4943516"/>
              <a:gd name="connsiteY554" fmla="*/ 959885 h 4852768"/>
              <a:gd name="connsiteX555" fmla="*/ 4229256 w 4943516"/>
              <a:gd name="connsiteY555" fmla="*/ 974165 h 4852768"/>
              <a:gd name="connsiteX556" fmla="*/ 4202304 w 4943516"/>
              <a:gd name="connsiteY556" fmla="*/ 941165 h 4852768"/>
              <a:gd name="connsiteX557" fmla="*/ 4084172 w 4943516"/>
              <a:gd name="connsiteY557" fmla="*/ 814728 h 4852768"/>
              <a:gd name="connsiteX558" fmla="*/ 3814029 w 4943516"/>
              <a:gd name="connsiteY558" fmla="*/ 582668 h 4852768"/>
              <a:gd name="connsiteX559" fmla="*/ 3519117 w 4943516"/>
              <a:gd name="connsiteY559" fmla="*/ 394879 h 4852768"/>
              <a:gd name="connsiteX560" fmla="*/ 3227071 w 4943516"/>
              <a:gd name="connsiteY560" fmla="*/ 265845 h 4852768"/>
              <a:gd name="connsiteX561" fmla="*/ 2547006 w 4943516"/>
              <a:gd name="connsiteY561" fmla="*/ 128582 h 4852768"/>
              <a:gd name="connsiteX562" fmla="*/ 2448982 w 4943516"/>
              <a:gd name="connsiteY562" fmla="*/ 429 h 4852768"/>
              <a:gd name="connsiteX563" fmla="*/ 3433006 w 4943516"/>
              <a:gd name="connsiteY563" fmla="*/ 229318 h 4852768"/>
              <a:gd name="connsiteX564" fmla="*/ 4243560 w 4943516"/>
              <a:gd name="connsiteY564" fmla="*/ 830927 h 4852768"/>
              <a:gd name="connsiteX565" fmla="*/ 4448448 w 4943516"/>
              <a:gd name="connsiteY565" fmla="*/ 1098977 h 4852768"/>
              <a:gd name="connsiteX566" fmla="*/ 4453191 w 4943516"/>
              <a:gd name="connsiteY566" fmla="*/ 1141539 h 4852768"/>
              <a:gd name="connsiteX567" fmla="*/ 4357477 w 4943516"/>
              <a:gd name="connsiteY567" fmla="*/ 1019249 h 4852768"/>
              <a:gd name="connsiteX568" fmla="*/ 4206335 w 4943516"/>
              <a:gd name="connsiteY568" fmla="*/ 840250 h 4852768"/>
              <a:gd name="connsiteX569" fmla="*/ 4067721 w 4943516"/>
              <a:gd name="connsiteY569" fmla="*/ 699650 h 4852768"/>
              <a:gd name="connsiteX570" fmla="*/ 4298258 w 4943516"/>
              <a:gd name="connsiteY570" fmla="*/ 966207 h 4852768"/>
              <a:gd name="connsiteX571" fmla="*/ 4458090 w 4943516"/>
              <a:gd name="connsiteY571" fmla="*/ 1232004 h 4852768"/>
              <a:gd name="connsiteX572" fmla="*/ 4513667 w 4943516"/>
              <a:gd name="connsiteY572" fmla="*/ 1369750 h 4852768"/>
              <a:gd name="connsiteX573" fmla="*/ 4503776 w 4943516"/>
              <a:gd name="connsiteY573" fmla="*/ 1359008 h 4852768"/>
              <a:gd name="connsiteX574" fmla="*/ 4493888 w 4943516"/>
              <a:gd name="connsiteY574" fmla="*/ 1344829 h 4852768"/>
              <a:gd name="connsiteX575" fmla="*/ 4501152 w 4943516"/>
              <a:gd name="connsiteY575" fmla="*/ 1355817 h 4852768"/>
              <a:gd name="connsiteX576" fmla="*/ 4531230 w 4943516"/>
              <a:gd name="connsiteY576" fmla="*/ 1404120 h 4852768"/>
              <a:gd name="connsiteX577" fmla="*/ 4591218 w 4943516"/>
              <a:gd name="connsiteY577" fmla="*/ 1497869 h 4852768"/>
              <a:gd name="connsiteX578" fmla="*/ 4708521 w 4943516"/>
              <a:gd name="connsiteY578" fmla="*/ 1689870 h 4852768"/>
              <a:gd name="connsiteX579" fmla="*/ 4713927 w 4943516"/>
              <a:gd name="connsiteY579" fmla="*/ 1708922 h 4852768"/>
              <a:gd name="connsiteX580" fmla="*/ 4690143 w 4943516"/>
              <a:gd name="connsiteY580" fmla="*/ 1668798 h 4852768"/>
              <a:gd name="connsiteX581" fmla="*/ 4631404 w 4943516"/>
              <a:gd name="connsiteY581" fmla="*/ 1568599 h 4852768"/>
              <a:gd name="connsiteX582" fmla="*/ 4622113 w 4943516"/>
              <a:gd name="connsiteY582" fmla="*/ 1552388 h 4852768"/>
              <a:gd name="connsiteX583" fmla="*/ 4619475 w 4943516"/>
              <a:gd name="connsiteY583" fmla="*/ 1548777 h 4852768"/>
              <a:gd name="connsiteX584" fmla="*/ 4486954 w 4943516"/>
              <a:gd name="connsiteY584" fmla="*/ 1335951 h 4852768"/>
              <a:gd name="connsiteX585" fmla="*/ 4493257 w 4943516"/>
              <a:gd name="connsiteY585" fmla="*/ 1360309 h 4852768"/>
              <a:gd name="connsiteX586" fmla="*/ 4634866 w 4943516"/>
              <a:gd name="connsiteY586" fmla="*/ 1589072 h 4852768"/>
              <a:gd name="connsiteX587" fmla="*/ 4692836 w 4943516"/>
              <a:gd name="connsiteY587" fmla="*/ 1695793 h 4852768"/>
              <a:gd name="connsiteX588" fmla="*/ 4750081 w 4943516"/>
              <a:gd name="connsiteY588" fmla="*/ 1805602 h 4852768"/>
              <a:gd name="connsiteX589" fmla="*/ 4657328 w 4943516"/>
              <a:gd name="connsiteY589" fmla="*/ 1647200 h 4852768"/>
              <a:gd name="connsiteX590" fmla="*/ 4661486 w 4943516"/>
              <a:gd name="connsiteY590" fmla="*/ 1672701 h 4852768"/>
              <a:gd name="connsiteX591" fmla="*/ 4794456 w 4943516"/>
              <a:gd name="connsiteY591" fmla="*/ 1893718 h 4852768"/>
              <a:gd name="connsiteX592" fmla="*/ 4795225 w 4943516"/>
              <a:gd name="connsiteY592" fmla="*/ 1887196 h 4852768"/>
              <a:gd name="connsiteX593" fmla="*/ 4821818 w 4943516"/>
              <a:gd name="connsiteY593" fmla="*/ 1939323 h 4852768"/>
              <a:gd name="connsiteX594" fmla="*/ 4806107 w 4943516"/>
              <a:gd name="connsiteY594" fmla="*/ 1913744 h 4852768"/>
              <a:gd name="connsiteX595" fmla="*/ 4806035 w 4943516"/>
              <a:gd name="connsiteY595" fmla="*/ 1925298 h 4852768"/>
              <a:gd name="connsiteX596" fmla="*/ 4672369 w 4943516"/>
              <a:gd name="connsiteY596" fmla="*/ 1699250 h 4852768"/>
              <a:gd name="connsiteX597" fmla="*/ 4676525 w 4943516"/>
              <a:gd name="connsiteY597" fmla="*/ 1724750 h 4852768"/>
              <a:gd name="connsiteX598" fmla="*/ 4684396 w 4943516"/>
              <a:gd name="connsiteY598" fmla="*/ 1739019 h 4852768"/>
              <a:gd name="connsiteX599" fmla="*/ 4763628 w 4943516"/>
              <a:gd name="connsiteY599" fmla="*/ 1867262 h 4852768"/>
              <a:gd name="connsiteX600" fmla="*/ 4801578 w 4943516"/>
              <a:gd name="connsiteY600" fmla="*/ 1932600 h 4852768"/>
              <a:gd name="connsiteX601" fmla="*/ 4816517 w 4943516"/>
              <a:gd name="connsiteY601" fmla="*/ 1963202 h 4852768"/>
              <a:gd name="connsiteX602" fmla="*/ 4697640 w 4943516"/>
              <a:gd name="connsiteY602" fmla="*/ 1769381 h 4852768"/>
              <a:gd name="connsiteX603" fmla="*/ 4640323 w 4943516"/>
              <a:gd name="connsiteY603" fmla="*/ 1671126 h 4852768"/>
              <a:gd name="connsiteX604" fmla="*/ 4580858 w 4943516"/>
              <a:gd name="connsiteY604" fmla="*/ 1574015 h 4852768"/>
              <a:gd name="connsiteX605" fmla="*/ 4586957 w 4943516"/>
              <a:gd name="connsiteY605" fmla="*/ 1598095 h 4852768"/>
              <a:gd name="connsiteX606" fmla="*/ 4634770 w 4943516"/>
              <a:gd name="connsiteY606" fmla="*/ 1675182 h 4852768"/>
              <a:gd name="connsiteX607" fmla="*/ 4680437 w 4943516"/>
              <a:gd name="connsiteY607" fmla="*/ 1753413 h 4852768"/>
              <a:gd name="connsiteX608" fmla="*/ 4773914 w 4943516"/>
              <a:gd name="connsiteY608" fmla="*/ 1908728 h 4852768"/>
              <a:gd name="connsiteX609" fmla="*/ 4778145 w 4943516"/>
              <a:gd name="connsiteY609" fmla="*/ 1922676 h 4852768"/>
              <a:gd name="connsiteX610" fmla="*/ 4802623 w 4943516"/>
              <a:gd name="connsiteY610" fmla="*/ 1967831 h 4852768"/>
              <a:gd name="connsiteX611" fmla="*/ 4826579 w 4943516"/>
              <a:gd name="connsiteY611" fmla="*/ 2016347 h 4852768"/>
              <a:gd name="connsiteX612" fmla="*/ 4826057 w 4943516"/>
              <a:gd name="connsiteY612" fmla="*/ 2019711 h 4852768"/>
              <a:gd name="connsiteX613" fmla="*/ 4778595 w 4943516"/>
              <a:gd name="connsiteY613" fmla="*/ 1930866 h 4852768"/>
              <a:gd name="connsiteX614" fmla="*/ 4774536 w 4943516"/>
              <a:gd name="connsiteY614" fmla="*/ 1925313 h 4852768"/>
              <a:gd name="connsiteX615" fmla="*/ 4765595 w 4943516"/>
              <a:gd name="connsiteY615" fmla="*/ 1897343 h 4852768"/>
              <a:gd name="connsiteX616" fmla="*/ 4764305 w 4943516"/>
              <a:gd name="connsiteY616" fmla="*/ 1907233 h 4852768"/>
              <a:gd name="connsiteX617" fmla="*/ 4769883 w 4943516"/>
              <a:gd name="connsiteY617" fmla="*/ 1934677 h 4852768"/>
              <a:gd name="connsiteX618" fmla="*/ 4792491 w 4943516"/>
              <a:gd name="connsiteY618" fmla="*/ 1969697 h 4852768"/>
              <a:gd name="connsiteX619" fmla="*/ 4811490 w 4943516"/>
              <a:gd name="connsiteY619" fmla="*/ 2007354 h 4852768"/>
              <a:gd name="connsiteX620" fmla="*/ 4851155 w 4943516"/>
              <a:gd name="connsiteY620" fmla="*/ 2081449 h 4852768"/>
              <a:gd name="connsiteX621" fmla="*/ 4851678 w 4943516"/>
              <a:gd name="connsiteY621" fmla="*/ 2078085 h 4852768"/>
              <a:gd name="connsiteX622" fmla="*/ 4854519 w 4943516"/>
              <a:gd name="connsiteY622" fmla="*/ 2081973 h 4852768"/>
              <a:gd name="connsiteX623" fmla="*/ 4858674 w 4943516"/>
              <a:gd name="connsiteY623" fmla="*/ 2107472 h 4852768"/>
              <a:gd name="connsiteX624" fmla="*/ 4885268 w 4943516"/>
              <a:gd name="connsiteY624" fmla="*/ 2159600 h 4852768"/>
              <a:gd name="connsiteX625" fmla="*/ 4887212 w 4943516"/>
              <a:gd name="connsiteY625" fmla="*/ 2158181 h 4852768"/>
              <a:gd name="connsiteX626" fmla="*/ 4943516 w 4943516"/>
              <a:gd name="connsiteY626" fmla="*/ 2266118 h 4852768"/>
              <a:gd name="connsiteX627" fmla="*/ 4898095 w 4943516"/>
              <a:gd name="connsiteY627" fmla="*/ 2184729 h 4852768"/>
              <a:gd name="connsiteX628" fmla="*/ 4896152 w 4943516"/>
              <a:gd name="connsiteY628" fmla="*/ 2186149 h 4852768"/>
              <a:gd name="connsiteX629" fmla="*/ 4799040 w 4943516"/>
              <a:gd name="connsiteY629" fmla="*/ 2001968 h 4852768"/>
              <a:gd name="connsiteX630" fmla="*/ 4694154 w 4943516"/>
              <a:gd name="connsiteY630" fmla="*/ 1823465 h 4852768"/>
              <a:gd name="connsiteX631" fmla="*/ 4694979 w 4943516"/>
              <a:gd name="connsiteY631" fmla="*/ 1840326 h 4852768"/>
              <a:gd name="connsiteX632" fmla="*/ 4624559 w 4943516"/>
              <a:gd name="connsiteY632" fmla="*/ 1728221 h 4852768"/>
              <a:gd name="connsiteX633" fmla="*/ 4628021 w 4943516"/>
              <a:gd name="connsiteY633" fmla="*/ 1748693 h 4852768"/>
              <a:gd name="connsiteX634" fmla="*/ 4659325 w 4943516"/>
              <a:gd name="connsiteY634" fmla="*/ 1814842 h 4852768"/>
              <a:gd name="connsiteX635" fmla="*/ 4622918 w 4943516"/>
              <a:gd name="connsiteY635" fmla="*/ 1760940 h 4852768"/>
              <a:gd name="connsiteX636" fmla="*/ 4627278 w 4943516"/>
              <a:gd name="connsiteY636" fmla="*/ 1786719 h 4852768"/>
              <a:gd name="connsiteX637" fmla="*/ 4637325 w 4943516"/>
              <a:gd name="connsiteY637" fmla="*/ 1804939 h 4852768"/>
              <a:gd name="connsiteX638" fmla="*/ 4599340 w 4943516"/>
              <a:gd name="connsiteY638" fmla="*/ 1739508 h 4852768"/>
              <a:gd name="connsiteX639" fmla="*/ 4557380 w 4943516"/>
              <a:gd name="connsiteY639" fmla="*/ 1671249 h 4852768"/>
              <a:gd name="connsiteX640" fmla="*/ 4560842 w 4943516"/>
              <a:gd name="connsiteY640" fmla="*/ 1691720 h 4852768"/>
              <a:gd name="connsiteX641" fmla="*/ 4598319 w 4943516"/>
              <a:gd name="connsiteY641" fmla="*/ 1770397 h 4852768"/>
              <a:gd name="connsiteX642" fmla="*/ 4557607 w 4943516"/>
              <a:gd name="connsiteY642" fmla="*/ 1703028 h 4852768"/>
              <a:gd name="connsiteX643" fmla="*/ 4514752 w 4943516"/>
              <a:gd name="connsiteY643" fmla="*/ 1636802 h 4852768"/>
              <a:gd name="connsiteX644" fmla="*/ 4519431 w 4943516"/>
              <a:gd name="connsiteY644" fmla="*/ 1658940 h 4852768"/>
              <a:gd name="connsiteX645" fmla="*/ 4520851 w 4943516"/>
              <a:gd name="connsiteY645" fmla="*/ 1660883 h 4852768"/>
              <a:gd name="connsiteX646" fmla="*/ 4577228 w 4943516"/>
              <a:gd name="connsiteY646" fmla="*/ 1757267 h 4852768"/>
              <a:gd name="connsiteX647" fmla="*/ 4635272 w 4943516"/>
              <a:gd name="connsiteY647" fmla="*/ 1852437 h 4852768"/>
              <a:gd name="connsiteX648" fmla="*/ 4640750 w 4943516"/>
              <a:gd name="connsiteY648" fmla="*/ 1859933 h 4852768"/>
              <a:gd name="connsiteX649" fmla="*/ 4654795 w 4943516"/>
              <a:gd name="connsiteY649" fmla="*/ 1886729 h 4852768"/>
              <a:gd name="connsiteX650" fmla="*/ 4660273 w 4943516"/>
              <a:gd name="connsiteY650" fmla="*/ 1894226 h 4852768"/>
              <a:gd name="connsiteX651" fmla="*/ 4663809 w 4943516"/>
              <a:gd name="connsiteY651" fmla="*/ 1903143 h 4852768"/>
              <a:gd name="connsiteX652" fmla="*/ 4721851 w 4943516"/>
              <a:gd name="connsiteY652" fmla="*/ 1998312 h 4852768"/>
              <a:gd name="connsiteX653" fmla="*/ 4738213 w 4943516"/>
              <a:gd name="connsiteY653" fmla="*/ 2032358 h 4852768"/>
              <a:gd name="connsiteX654" fmla="*/ 4628300 w 4943516"/>
              <a:gd name="connsiteY654" fmla="*/ 1854549 h 4852768"/>
              <a:gd name="connsiteX655" fmla="*/ 4626357 w 4943516"/>
              <a:gd name="connsiteY655" fmla="*/ 1855969 h 4852768"/>
              <a:gd name="connsiteX656" fmla="*/ 4595184 w 4943516"/>
              <a:gd name="connsiteY656" fmla="*/ 1801652 h 4852768"/>
              <a:gd name="connsiteX657" fmla="*/ 4599862 w 4943516"/>
              <a:gd name="connsiteY657" fmla="*/ 1823788 h 4852768"/>
              <a:gd name="connsiteX658" fmla="*/ 4646704 w 4943516"/>
              <a:gd name="connsiteY658" fmla="*/ 1907123 h 4852768"/>
              <a:gd name="connsiteX659" fmla="*/ 4648125 w 4943516"/>
              <a:gd name="connsiteY659" fmla="*/ 1909067 h 4852768"/>
              <a:gd name="connsiteX660" fmla="*/ 4691675 w 4943516"/>
              <a:gd name="connsiteY660" fmla="*/ 1980323 h 4852768"/>
              <a:gd name="connsiteX661" fmla="*/ 4712340 w 4943516"/>
              <a:gd name="connsiteY661" fmla="*/ 2016762 h 4852768"/>
              <a:gd name="connsiteX662" fmla="*/ 4731340 w 4943516"/>
              <a:gd name="connsiteY662" fmla="*/ 2054419 h 4852768"/>
              <a:gd name="connsiteX663" fmla="*/ 4805642 w 4943516"/>
              <a:gd name="connsiteY663" fmla="*/ 2203304 h 4852768"/>
              <a:gd name="connsiteX664" fmla="*/ 4769511 w 4943516"/>
              <a:gd name="connsiteY664" fmla="*/ 2138124 h 4852768"/>
              <a:gd name="connsiteX665" fmla="*/ 4765902 w 4943516"/>
              <a:gd name="connsiteY665" fmla="*/ 2140761 h 4852768"/>
              <a:gd name="connsiteX666" fmla="*/ 4733831 w 4943516"/>
              <a:gd name="connsiteY666" fmla="*/ 2081136 h 4852768"/>
              <a:gd name="connsiteX667" fmla="*/ 4704120 w 4943516"/>
              <a:gd name="connsiteY667" fmla="*/ 2025326 h 4852768"/>
              <a:gd name="connsiteX668" fmla="*/ 4672701 w 4943516"/>
              <a:gd name="connsiteY668" fmla="*/ 1974169 h 4852768"/>
              <a:gd name="connsiteX669" fmla="*/ 4606338 w 4943516"/>
              <a:gd name="connsiteY669" fmla="*/ 1867615 h 4852768"/>
              <a:gd name="connsiteX670" fmla="*/ 4607685 w 4943516"/>
              <a:gd name="connsiteY670" fmla="*/ 1881114 h 4852768"/>
              <a:gd name="connsiteX671" fmla="*/ 4570380 w 4943516"/>
              <a:gd name="connsiteY671" fmla="*/ 1810831 h 4852768"/>
              <a:gd name="connsiteX672" fmla="*/ 4571727 w 4943516"/>
              <a:gd name="connsiteY672" fmla="*/ 1824328 h 4852768"/>
              <a:gd name="connsiteX673" fmla="*/ 4573842 w 4943516"/>
              <a:gd name="connsiteY673" fmla="*/ 1831302 h 4852768"/>
              <a:gd name="connsiteX674" fmla="*/ 4579943 w 4943516"/>
              <a:gd name="connsiteY674" fmla="*/ 1855384 h 4852768"/>
              <a:gd name="connsiteX675" fmla="*/ 4727333 w 4943516"/>
              <a:gd name="connsiteY675" fmla="*/ 2111869 h 4852768"/>
              <a:gd name="connsiteX676" fmla="*/ 4728027 w 4943516"/>
              <a:gd name="connsiteY676" fmla="*/ 2116897 h 4852768"/>
              <a:gd name="connsiteX677" fmla="*/ 4716376 w 4943516"/>
              <a:gd name="connsiteY677" fmla="*/ 2096873 h 4852768"/>
              <a:gd name="connsiteX678" fmla="*/ 4705941 w 4943516"/>
              <a:gd name="connsiteY678" fmla="*/ 2078515 h 4852768"/>
              <a:gd name="connsiteX679" fmla="*/ 4704651 w 4943516"/>
              <a:gd name="connsiteY679" fmla="*/ 2088403 h 4852768"/>
              <a:gd name="connsiteX680" fmla="*/ 4675912 w 4943516"/>
              <a:gd name="connsiteY680" fmla="*/ 2037418 h 4852768"/>
              <a:gd name="connsiteX681" fmla="*/ 4647375 w 4943516"/>
              <a:gd name="connsiteY681" fmla="*/ 1986711 h 4852768"/>
              <a:gd name="connsiteX682" fmla="*/ 4650838 w 4943516"/>
              <a:gd name="connsiteY682" fmla="*/ 2007181 h 4852768"/>
              <a:gd name="connsiteX683" fmla="*/ 4701664 w 4943516"/>
              <a:gd name="connsiteY683" fmla="*/ 2107624 h 4852768"/>
              <a:gd name="connsiteX684" fmla="*/ 4754400 w 4943516"/>
              <a:gd name="connsiteY684" fmla="*/ 2203687 h 4852768"/>
              <a:gd name="connsiteX685" fmla="*/ 4757862 w 4943516"/>
              <a:gd name="connsiteY685" fmla="*/ 2224158 h 4852768"/>
              <a:gd name="connsiteX686" fmla="*/ 4735777 w 4943516"/>
              <a:gd name="connsiteY686" fmla="*/ 2185776 h 4852768"/>
              <a:gd name="connsiteX687" fmla="*/ 4610471 w 4943516"/>
              <a:gd name="connsiteY687" fmla="*/ 1967674 h 4852768"/>
              <a:gd name="connsiteX688" fmla="*/ 4608283 w 4943516"/>
              <a:gd name="connsiteY688" fmla="*/ 1972254 h 4852768"/>
              <a:gd name="connsiteX689" fmla="*/ 4588761 w 4943516"/>
              <a:gd name="connsiteY689" fmla="*/ 1937962 h 4852768"/>
              <a:gd name="connsiteX690" fmla="*/ 4582588 w 4943516"/>
              <a:gd name="connsiteY690" fmla="*/ 1925435 h 4852768"/>
              <a:gd name="connsiteX691" fmla="*/ 4628630 w 4943516"/>
              <a:gd name="connsiteY691" fmla="*/ 2023408 h 4852768"/>
              <a:gd name="connsiteX692" fmla="*/ 4652080 w 4943516"/>
              <a:gd name="connsiteY692" fmla="*/ 2064097 h 4852768"/>
              <a:gd name="connsiteX693" fmla="*/ 4674736 w 4943516"/>
              <a:gd name="connsiteY693" fmla="*/ 2106095 h 4852768"/>
              <a:gd name="connsiteX694" fmla="*/ 4670744 w 4943516"/>
              <a:gd name="connsiteY694" fmla="*/ 2100345 h 4852768"/>
              <a:gd name="connsiteX695" fmla="*/ 4666180 w 4943516"/>
              <a:gd name="connsiteY695" fmla="*/ 2090532 h 4852768"/>
              <a:gd name="connsiteX696" fmla="*/ 4665584 w 4943516"/>
              <a:gd name="connsiteY696" fmla="*/ 2105448 h 4852768"/>
              <a:gd name="connsiteX697" fmla="*/ 4676265 w 4943516"/>
              <a:gd name="connsiteY697" fmla="*/ 2131721 h 4852768"/>
              <a:gd name="connsiteX698" fmla="*/ 4636321 w 4943516"/>
              <a:gd name="connsiteY698" fmla="*/ 2057827 h 4852768"/>
              <a:gd name="connsiteX699" fmla="*/ 4591350 w 4943516"/>
              <a:gd name="connsiteY699" fmla="*/ 1984628 h 4852768"/>
              <a:gd name="connsiteX700" fmla="*/ 4594567 w 4943516"/>
              <a:gd name="connsiteY700" fmla="*/ 2008259 h 4852768"/>
              <a:gd name="connsiteX701" fmla="*/ 4628755 w 4943516"/>
              <a:gd name="connsiteY701" fmla="*/ 2074858 h 4852768"/>
              <a:gd name="connsiteX702" fmla="*/ 4662941 w 4943516"/>
              <a:gd name="connsiteY702" fmla="*/ 2141457 h 4852768"/>
              <a:gd name="connsiteX703" fmla="*/ 4621332 w 4943516"/>
              <a:gd name="connsiteY703" fmla="*/ 2068780 h 4852768"/>
              <a:gd name="connsiteX704" fmla="*/ 4618695 w 4943516"/>
              <a:gd name="connsiteY704" fmla="*/ 2065171 h 4852768"/>
              <a:gd name="connsiteX705" fmla="*/ 4598724 w 4943516"/>
              <a:gd name="connsiteY705" fmla="*/ 2033761 h 4852768"/>
              <a:gd name="connsiteX706" fmla="*/ 4578754 w 4943516"/>
              <a:gd name="connsiteY706" fmla="*/ 2002351 h 4852768"/>
              <a:gd name="connsiteX707" fmla="*/ 4585056 w 4943516"/>
              <a:gd name="connsiteY707" fmla="*/ 2026710 h 4852768"/>
              <a:gd name="connsiteX708" fmla="*/ 4606244 w 4943516"/>
              <a:gd name="connsiteY708" fmla="*/ 2059786 h 4852768"/>
              <a:gd name="connsiteX709" fmla="*/ 4698825 w 4943516"/>
              <a:gd name="connsiteY709" fmla="*/ 2209795 h 4852768"/>
              <a:gd name="connsiteX710" fmla="*/ 4694144 w 4943516"/>
              <a:gd name="connsiteY710" fmla="*/ 2187658 h 4852768"/>
              <a:gd name="connsiteX711" fmla="*/ 4686797 w 4943516"/>
              <a:gd name="connsiteY711" fmla="*/ 2170026 h 4852768"/>
              <a:gd name="connsiteX712" fmla="*/ 4730274 w 4943516"/>
              <a:gd name="connsiteY712" fmla="*/ 2252836 h 4852768"/>
              <a:gd name="connsiteX713" fmla="*/ 4727261 w 4943516"/>
              <a:gd name="connsiteY713" fmla="*/ 2229482 h 4852768"/>
              <a:gd name="connsiteX714" fmla="*/ 4686249 w 4943516"/>
              <a:gd name="connsiteY714" fmla="*/ 2141888 h 4852768"/>
              <a:gd name="connsiteX715" fmla="*/ 4734683 w 4943516"/>
              <a:gd name="connsiteY715" fmla="*/ 2235560 h 4852768"/>
              <a:gd name="connsiteX716" fmla="*/ 4732439 w 4943516"/>
              <a:gd name="connsiteY716" fmla="*/ 2216754 h 4852768"/>
              <a:gd name="connsiteX717" fmla="*/ 4725571 w 4943516"/>
              <a:gd name="connsiteY717" fmla="*/ 2199197 h 4852768"/>
              <a:gd name="connsiteX718" fmla="*/ 4733164 w 4943516"/>
              <a:gd name="connsiteY718" fmla="*/ 2213667 h 4852768"/>
              <a:gd name="connsiteX719" fmla="*/ 4733238 w 4943516"/>
              <a:gd name="connsiteY719" fmla="*/ 2202114 h 4852768"/>
              <a:gd name="connsiteX720" fmla="*/ 4738716 w 4943516"/>
              <a:gd name="connsiteY720" fmla="*/ 2209611 h 4852768"/>
              <a:gd name="connsiteX721" fmla="*/ 4771482 w 4943516"/>
              <a:gd name="connsiteY721" fmla="*/ 2274266 h 4852768"/>
              <a:gd name="connsiteX722" fmla="*/ 4774699 w 4943516"/>
              <a:gd name="connsiteY722" fmla="*/ 2297898 h 4852768"/>
              <a:gd name="connsiteX723" fmla="*/ 4816520 w 4943516"/>
              <a:gd name="connsiteY723" fmla="*/ 2383249 h 4852768"/>
              <a:gd name="connsiteX724" fmla="*/ 4836535 w 4943516"/>
              <a:gd name="connsiteY724" fmla="*/ 2425746 h 4852768"/>
              <a:gd name="connsiteX725" fmla="*/ 4834529 w 4943516"/>
              <a:gd name="connsiteY725" fmla="*/ 2424862 h 4852768"/>
              <a:gd name="connsiteX726" fmla="*/ 4829582 w 4943516"/>
              <a:gd name="connsiteY726" fmla="*/ 2421531 h 4852768"/>
              <a:gd name="connsiteX727" fmla="*/ 4790956 w 4943516"/>
              <a:gd name="connsiteY727" fmla="*/ 2351615 h 4852768"/>
              <a:gd name="connsiteX728" fmla="*/ 4724796 w 4943516"/>
              <a:gd name="connsiteY728" fmla="*/ 2245339 h 4852768"/>
              <a:gd name="connsiteX729" fmla="*/ 4724895 w 4943516"/>
              <a:gd name="connsiteY729" fmla="*/ 2265287 h 4852768"/>
              <a:gd name="connsiteX730" fmla="*/ 4732243 w 4943516"/>
              <a:gd name="connsiteY730" fmla="*/ 2282918 h 4852768"/>
              <a:gd name="connsiteX731" fmla="*/ 4719344 w 4943516"/>
              <a:gd name="connsiteY731" fmla="*/ 2269344 h 4852768"/>
              <a:gd name="connsiteX732" fmla="*/ 4712648 w 4943516"/>
              <a:gd name="connsiteY732" fmla="*/ 2260179 h 4852768"/>
              <a:gd name="connsiteX733" fmla="*/ 4597083 w 4943516"/>
              <a:gd name="connsiteY733" fmla="*/ 2066479 h 4852768"/>
              <a:gd name="connsiteX734" fmla="*/ 4601966 w 4943516"/>
              <a:gd name="connsiteY734" fmla="*/ 2088895 h 4852768"/>
              <a:gd name="connsiteX735" fmla="*/ 4640137 w 4943516"/>
              <a:gd name="connsiteY735" fmla="*/ 2172601 h 4852768"/>
              <a:gd name="connsiteX736" fmla="*/ 4635556 w 4943516"/>
              <a:gd name="connsiteY736" fmla="*/ 2170411 h 4852768"/>
              <a:gd name="connsiteX737" fmla="*/ 4567976 w 4943516"/>
              <a:gd name="connsiteY737" fmla="*/ 2062192 h 4852768"/>
              <a:gd name="connsiteX738" fmla="*/ 4572655 w 4943516"/>
              <a:gd name="connsiteY738" fmla="*/ 2084329 h 4852768"/>
              <a:gd name="connsiteX739" fmla="*/ 4601642 w 4943516"/>
              <a:gd name="connsiteY739" fmla="*/ 2143228 h 4852768"/>
              <a:gd name="connsiteX740" fmla="*/ 4581522 w 4943516"/>
              <a:gd name="connsiteY740" fmla="*/ 2123853 h 4852768"/>
              <a:gd name="connsiteX741" fmla="*/ 4573929 w 4943516"/>
              <a:gd name="connsiteY741" fmla="*/ 2109382 h 4852768"/>
              <a:gd name="connsiteX742" fmla="*/ 4569047 w 4943516"/>
              <a:gd name="connsiteY742" fmla="*/ 2086966 h 4852768"/>
              <a:gd name="connsiteX743" fmla="*/ 4495466 w 4943516"/>
              <a:gd name="connsiteY743" fmla="*/ 1974615 h 4852768"/>
              <a:gd name="connsiteX744" fmla="*/ 4496087 w 4943516"/>
              <a:gd name="connsiteY744" fmla="*/ 1991197 h 4852768"/>
              <a:gd name="connsiteX745" fmla="*/ 4491471 w 4943516"/>
              <a:gd name="connsiteY745" fmla="*/ 1984880 h 4852768"/>
              <a:gd name="connsiteX746" fmla="*/ 4490609 w 4943516"/>
              <a:gd name="connsiteY746" fmla="*/ 1983700 h 4852768"/>
              <a:gd name="connsiteX747" fmla="*/ 4487449 w 4943516"/>
              <a:gd name="connsiteY747" fmla="*/ 1983454 h 4852768"/>
              <a:gd name="connsiteX748" fmla="*/ 4425870 w 4943516"/>
              <a:gd name="connsiteY748" fmla="*/ 1879369 h 4852768"/>
              <a:gd name="connsiteX749" fmla="*/ 4427013 w 4943516"/>
              <a:gd name="connsiteY749" fmla="*/ 1892589 h 4852768"/>
              <a:gd name="connsiteX750" fmla="*/ 4458489 w 4943516"/>
              <a:gd name="connsiteY750" fmla="*/ 1967131 h 4852768"/>
              <a:gd name="connsiteX751" fmla="*/ 4391880 w 4943516"/>
              <a:gd name="connsiteY751" fmla="*/ 1852665 h 4852768"/>
              <a:gd name="connsiteX752" fmla="*/ 4396559 w 4943516"/>
              <a:gd name="connsiteY752" fmla="*/ 1874804 h 4852768"/>
              <a:gd name="connsiteX753" fmla="*/ 4504383 w 4943516"/>
              <a:gd name="connsiteY753" fmla="*/ 2077141 h 4852768"/>
              <a:gd name="connsiteX754" fmla="*/ 4507642 w 4943516"/>
              <a:gd name="connsiteY754" fmla="*/ 2097334 h 4852768"/>
              <a:gd name="connsiteX755" fmla="*/ 4436528 w 4943516"/>
              <a:gd name="connsiteY755" fmla="*/ 1980198 h 4852768"/>
              <a:gd name="connsiteX756" fmla="*/ 4452440 w 4943516"/>
              <a:gd name="connsiteY756" fmla="*/ 2006054 h 4852768"/>
              <a:gd name="connsiteX757" fmla="*/ 4412873 w 4943516"/>
              <a:gd name="connsiteY757" fmla="*/ 1951904 h 4852768"/>
              <a:gd name="connsiteX758" fmla="*/ 4418972 w 4943516"/>
              <a:gd name="connsiteY758" fmla="*/ 1975987 h 4852768"/>
              <a:gd name="connsiteX759" fmla="*/ 4425146 w 4943516"/>
              <a:gd name="connsiteY759" fmla="*/ 1988514 h 4852768"/>
              <a:gd name="connsiteX760" fmla="*/ 4414391 w 4943516"/>
              <a:gd name="connsiteY760" fmla="*/ 1973797 h 4852768"/>
              <a:gd name="connsiteX761" fmla="*/ 4469350 w 4943516"/>
              <a:gd name="connsiteY761" fmla="*/ 2068238 h 4852768"/>
              <a:gd name="connsiteX762" fmla="*/ 4456972 w 4943516"/>
              <a:gd name="connsiteY762" fmla="*/ 2051299 h 4852768"/>
              <a:gd name="connsiteX763" fmla="*/ 4528087 w 4943516"/>
              <a:gd name="connsiteY763" fmla="*/ 2168436 h 4852768"/>
              <a:gd name="connsiteX764" fmla="*/ 4529508 w 4943516"/>
              <a:gd name="connsiteY764" fmla="*/ 2170379 h 4852768"/>
              <a:gd name="connsiteX765" fmla="*/ 4530089 w 4943516"/>
              <a:gd name="connsiteY765" fmla="*/ 2174094 h 4852768"/>
              <a:gd name="connsiteX766" fmla="*/ 4524415 w 4943516"/>
              <a:gd name="connsiteY766" fmla="*/ 2172637 h 4852768"/>
              <a:gd name="connsiteX767" fmla="*/ 4509356 w 4943516"/>
              <a:gd name="connsiteY767" fmla="*/ 2152425 h 4852768"/>
              <a:gd name="connsiteX768" fmla="*/ 4495515 w 4943516"/>
              <a:gd name="connsiteY768" fmla="*/ 2144711 h 4852768"/>
              <a:gd name="connsiteX769" fmla="*/ 4485413 w 4943516"/>
              <a:gd name="connsiteY769" fmla="*/ 2136632 h 4852768"/>
              <a:gd name="connsiteX770" fmla="*/ 4482895 w 4943516"/>
              <a:gd name="connsiteY770" fmla="*/ 2129898 h 4852768"/>
              <a:gd name="connsiteX771" fmla="*/ 4463372 w 4943516"/>
              <a:gd name="connsiteY771" fmla="*/ 2095605 h 4852768"/>
              <a:gd name="connsiteX772" fmla="*/ 4461952 w 4943516"/>
              <a:gd name="connsiteY772" fmla="*/ 2093661 h 4852768"/>
              <a:gd name="connsiteX773" fmla="*/ 4415488 w 4943516"/>
              <a:gd name="connsiteY773" fmla="*/ 2030073 h 4852768"/>
              <a:gd name="connsiteX774" fmla="*/ 4468633 w 4943516"/>
              <a:gd name="connsiteY774" fmla="*/ 2119940 h 4852768"/>
              <a:gd name="connsiteX775" fmla="*/ 4464751 w 4943516"/>
              <a:gd name="connsiteY775" fmla="*/ 2118229 h 4852768"/>
              <a:gd name="connsiteX776" fmla="*/ 4453833 w 4943516"/>
              <a:gd name="connsiteY776" fmla="*/ 2110875 h 4852768"/>
              <a:gd name="connsiteX777" fmla="*/ 4444904 w 4943516"/>
              <a:gd name="connsiteY777" fmla="*/ 2094308 h 4852768"/>
              <a:gd name="connsiteX778" fmla="*/ 4438158 w 4943516"/>
              <a:gd name="connsiteY778" fmla="*/ 2092545 h 4852768"/>
              <a:gd name="connsiteX779" fmla="*/ 4433565 w 4943516"/>
              <a:gd name="connsiteY779" fmla="*/ 2091345 h 4852768"/>
              <a:gd name="connsiteX780" fmla="*/ 4429832 w 4943516"/>
              <a:gd name="connsiteY780" fmla="*/ 2077093 h 4852768"/>
              <a:gd name="connsiteX781" fmla="*/ 4398456 w 4943516"/>
              <a:gd name="connsiteY781" fmla="*/ 2022498 h 4852768"/>
              <a:gd name="connsiteX782" fmla="*/ 4373904 w 4943516"/>
              <a:gd name="connsiteY782" fmla="*/ 1988898 h 4852768"/>
              <a:gd name="connsiteX783" fmla="*/ 4372485 w 4943516"/>
              <a:gd name="connsiteY783" fmla="*/ 1986954 h 4852768"/>
              <a:gd name="connsiteX784" fmla="*/ 4376297 w 4943516"/>
              <a:gd name="connsiteY784" fmla="*/ 1995669 h 4852768"/>
              <a:gd name="connsiteX785" fmla="*/ 4346512 w 4943516"/>
              <a:gd name="connsiteY785" fmla="*/ 1951411 h 4852768"/>
              <a:gd name="connsiteX786" fmla="*/ 4347859 w 4943516"/>
              <a:gd name="connsiteY786" fmla="*/ 1964909 h 4852768"/>
              <a:gd name="connsiteX787" fmla="*/ 4379931 w 4943516"/>
              <a:gd name="connsiteY787" fmla="*/ 2024534 h 4852768"/>
              <a:gd name="connsiteX788" fmla="*/ 4385410 w 4943516"/>
              <a:gd name="connsiteY788" fmla="*/ 2032031 h 4852768"/>
              <a:gd name="connsiteX789" fmla="*/ 4387803 w 4943516"/>
              <a:gd name="connsiteY789" fmla="*/ 2038803 h 4852768"/>
              <a:gd name="connsiteX790" fmla="*/ 4382323 w 4943516"/>
              <a:gd name="connsiteY790" fmla="*/ 2031305 h 4852768"/>
              <a:gd name="connsiteX791" fmla="*/ 4376323 w 4943516"/>
              <a:gd name="connsiteY791" fmla="*/ 2027171 h 4852768"/>
              <a:gd name="connsiteX792" fmla="*/ 4336755 w 4943516"/>
              <a:gd name="connsiteY792" fmla="*/ 1973023 h 4852768"/>
              <a:gd name="connsiteX793" fmla="*/ 4361929 w 4943516"/>
              <a:gd name="connsiteY793" fmla="*/ 2023207 h 4852768"/>
              <a:gd name="connsiteX794" fmla="*/ 4324753 w 4943516"/>
              <a:gd name="connsiteY794" fmla="*/ 1964755 h 4852768"/>
              <a:gd name="connsiteX795" fmla="*/ 4329260 w 4943516"/>
              <a:gd name="connsiteY795" fmla="*/ 1978500 h 4852768"/>
              <a:gd name="connsiteX796" fmla="*/ 4336855 w 4943516"/>
              <a:gd name="connsiteY796" fmla="*/ 1992971 h 4852768"/>
              <a:gd name="connsiteX797" fmla="*/ 4290592 w 4943516"/>
              <a:gd name="connsiteY797" fmla="*/ 1929659 h 4852768"/>
              <a:gd name="connsiteX798" fmla="*/ 4302522 w 4943516"/>
              <a:gd name="connsiteY798" fmla="*/ 1949480 h 4852768"/>
              <a:gd name="connsiteX799" fmla="*/ 4306056 w 4943516"/>
              <a:gd name="connsiteY799" fmla="*/ 1958398 h 4852768"/>
              <a:gd name="connsiteX800" fmla="*/ 4323186 w 4943516"/>
              <a:gd name="connsiteY800" fmla="*/ 1985919 h 4852768"/>
              <a:gd name="connsiteX801" fmla="*/ 4316288 w 4943516"/>
              <a:gd name="connsiteY801" fmla="*/ 1976479 h 4852768"/>
              <a:gd name="connsiteX802" fmla="*/ 4318439 w 4943516"/>
              <a:gd name="connsiteY802" fmla="*/ 1992697 h 4852768"/>
              <a:gd name="connsiteX803" fmla="*/ 4318947 w 4943516"/>
              <a:gd name="connsiteY803" fmla="*/ 1993852 h 4852768"/>
              <a:gd name="connsiteX804" fmla="*/ 4313935 w 4943516"/>
              <a:gd name="connsiteY804" fmla="*/ 1991761 h 4852768"/>
              <a:gd name="connsiteX805" fmla="*/ 4303330 w 4943516"/>
              <a:gd name="connsiteY805" fmla="*/ 1986270 h 4852768"/>
              <a:gd name="connsiteX806" fmla="*/ 4299451 w 4943516"/>
              <a:gd name="connsiteY806" fmla="*/ 1982211 h 4852768"/>
              <a:gd name="connsiteX807" fmla="*/ 4298802 w 4943516"/>
              <a:gd name="connsiteY807" fmla="*/ 1981237 h 4852768"/>
              <a:gd name="connsiteX808" fmla="*/ 4305130 w 4943516"/>
              <a:gd name="connsiteY808" fmla="*/ 1980408 h 4852768"/>
              <a:gd name="connsiteX809" fmla="*/ 4310917 w 4943516"/>
              <a:gd name="connsiteY809" fmla="*/ 1981966 h 4852768"/>
              <a:gd name="connsiteX810" fmla="*/ 4295498 w 4943516"/>
              <a:gd name="connsiteY810" fmla="*/ 1973594 h 4852768"/>
              <a:gd name="connsiteX811" fmla="*/ 4285176 w 4943516"/>
              <a:gd name="connsiteY811" fmla="*/ 1960388 h 4852768"/>
              <a:gd name="connsiteX812" fmla="*/ 4284661 w 4943516"/>
              <a:gd name="connsiteY812" fmla="*/ 1960043 h 4852768"/>
              <a:gd name="connsiteX813" fmla="*/ 4257502 w 4943516"/>
              <a:gd name="connsiteY813" fmla="*/ 1919337 h 4852768"/>
              <a:gd name="connsiteX814" fmla="*/ 4250153 w 4943516"/>
              <a:gd name="connsiteY814" fmla="*/ 1901705 h 4852768"/>
              <a:gd name="connsiteX815" fmla="*/ 4224182 w 4943516"/>
              <a:gd name="connsiteY815" fmla="*/ 1866162 h 4852768"/>
              <a:gd name="connsiteX816" fmla="*/ 4224010 w 4943516"/>
              <a:gd name="connsiteY816" fmla="*/ 1857769 h 4852768"/>
              <a:gd name="connsiteX817" fmla="*/ 4230908 w 4943516"/>
              <a:gd name="connsiteY817" fmla="*/ 1867210 h 4852768"/>
              <a:gd name="connsiteX818" fmla="*/ 4233546 w 4943516"/>
              <a:gd name="connsiteY818" fmla="*/ 1870819 h 4852768"/>
              <a:gd name="connsiteX819" fmla="*/ 4241662 w 4943516"/>
              <a:gd name="connsiteY819" fmla="*/ 1881927 h 4852768"/>
              <a:gd name="connsiteX820" fmla="*/ 4259764 w 4943516"/>
              <a:gd name="connsiteY820" fmla="*/ 1903202 h 4852768"/>
              <a:gd name="connsiteX821" fmla="*/ 4264997 w 4943516"/>
              <a:gd name="connsiteY821" fmla="*/ 1913860 h 4852768"/>
              <a:gd name="connsiteX822" fmla="*/ 4278067 w 4943516"/>
              <a:gd name="connsiteY822" fmla="*/ 1935829 h 4852768"/>
              <a:gd name="connsiteX823" fmla="*/ 4271968 w 4943516"/>
              <a:gd name="connsiteY823" fmla="*/ 1911746 h 4852768"/>
              <a:gd name="connsiteX824" fmla="*/ 4194575 w 4943516"/>
              <a:gd name="connsiteY824" fmla="*/ 1801754 h 4852768"/>
              <a:gd name="connsiteX825" fmla="*/ 4195399 w 4943516"/>
              <a:gd name="connsiteY825" fmla="*/ 1818615 h 4852768"/>
              <a:gd name="connsiteX826" fmla="*/ 4152993 w 4943516"/>
              <a:gd name="connsiteY826" fmla="*/ 1760580 h 4852768"/>
              <a:gd name="connsiteX827" fmla="*/ 4155342 w 4943516"/>
              <a:gd name="connsiteY827" fmla="*/ 1777071 h 4852768"/>
              <a:gd name="connsiteX828" fmla="*/ 4157599 w 4943516"/>
              <a:gd name="connsiteY828" fmla="*/ 1782350 h 4852768"/>
              <a:gd name="connsiteX829" fmla="*/ 4153214 w 4943516"/>
              <a:gd name="connsiteY829" fmla="*/ 1776178 h 4852768"/>
              <a:gd name="connsiteX830" fmla="*/ 4143105 w 4943516"/>
              <a:gd name="connsiteY830" fmla="*/ 1759286 h 4852768"/>
              <a:gd name="connsiteX831" fmla="*/ 4147090 w 4943516"/>
              <a:gd name="connsiteY831" fmla="*/ 1776394 h 4852768"/>
              <a:gd name="connsiteX832" fmla="*/ 4122538 w 4943516"/>
              <a:gd name="connsiteY832" fmla="*/ 1742793 h 4852768"/>
              <a:gd name="connsiteX833" fmla="*/ 4083083 w 4943516"/>
              <a:gd name="connsiteY833" fmla="*/ 1683189 h 4852768"/>
              <a:gd name="connsiteX834" fmla="*/ 4047619 w 4943516"/>
              <a:gd name="connsiteY834" fmla="*/ 1632386 h 4852768"/>
              <a:gd name="connsiteX835" fmla="*/ 4047292 w 4943516"/>
              <a:gd name="connsiteY835" fmla="*/ 1631658 h 4852768"/>
              <a:gd name="connsiteX836" fmla="*/ 4045872 w 4943516"/>
              <a:gd name="connsiteY836" fmla="*/ 1629714 h 4852768"/>
              <a:gd name="connsiteX837" fmla="*/ 4043233 w 4943516"/>
              <a:gd name="connsiteY837" fmla="*/ 1626104 h 4852768"/>
              <a:gd name="connsiteX838" fmla="*/ 4047619 w 4943516"/>
              <a:gd name="connsiteY838" fmla="*/ 1632386 h 4852768"/>
              <a:gd name="connsiteX839" fmla="*/ 4051451 w 4943516"/>
              <a:gd name="connsiteY839" fmla="*/ 1640918 h 4852768"/>
              <a:gd name="connsiteX840" fmla="*/ 4052044 w 4943516"/>
              <a:gd name="connsiteY840" fmla="*/ 1642241 h 4852768"/>
              <a:gd name="connsiteX841" fmla="*/ 4035812 w 4943516"/>
              <a:gd name="connsiteY841" fmla="*/ 1620027 h 4852768"/>
              <a:gd name="connsiteX842" fmla="*/ 4037404 w 4943516"/>
              <a:gd name="connsiteY842" fmla="*/ 1630363 h 4852768"/>
              <a:gd name="connsiteX843" fmla="*/ 3997390 w 4943516"/>
              <a:gd name="connsiteY843" fmla="*/ 1579099 h 4852768"/>
              <a:gd name="connsiteX844" fmla="*/ 4000403 w 4943516"/>
              <a:gd name="connsiteY844" fmla="*/ 1591381 h 4852768"/>
              <a:gd name="connsiteX845" fmla="*/ 3978488 w 4943516"/>
              <a:gd name="connsiteY845" fmla="*/ 1561390 h 4852768"/>
              <a:gd name="connsiteX846" fmla="*/ 3976824 w 4943516"/>
              <a:gd name="connsiteY846" fmla="*/ 1562607 h 4852768"/>
              <a:gd name="connsiteX847" fmla="*/ 4004215 w 4943516"/>
              <a:gd name="connsiteY847" fmla="*/ 1600094 h 4852768"/>
              <a:gd name="connsiteX848" fmla="*/ 4057376 w 4943516"/>
              <a:gd name="connsiteY848" fmla="*/ 1672847 h 4852768"/>
              <a:gd name="connsiteX849" fmla="*/ 4058275 w 4943516"/>
              <a:gd name="connsiteY849" fmla="*/ 1678154 h 4852768"/>
              <a:gd name="connsiteX850" fmla="*/ 4044476 w 4943516"/>
              <a:gd name="connsiteY850" fmla="*/ 1659273 h 4852768"/>
              <a:gd name="connsiteX851" fmla="*/ 4047244 w 4943516"/>
              <a:gd name="connsiteY851" fmla="*/ 1674713 h 4852768"/>
              <a:gd name="connsiteX852" fmla="*/ 4058372 w 4943516"/>
              <a:gd name="connsiteY852" fmla="*/ 1698101 h 4852768"/>
              <a:gd name="connsiteX853" fmla="*/ 4013850 w 4943516"/>
              <a:gd name="connsiteY853" fmla="*/ 1633093 h 4852768"/>
              <a:gd name="connsiteX854" fmla="*/ 3964021 w 4943516"/>
              <a:gd name="connsiteY854" fmla="*/ 1568980 h 4852768"/>
              <a:gd name="connsiteX855" fmla="*/ 3969427 w 4943516"/>
              <a:gd name="connsiteY855" fmla="*/ 1588032 h 4852768"/>
              <a:gd name="connsiteX856" fmla="*/ 4007948 w 4943516"/>
              <a:gd name="connsiteY856" fmla="*/ 1648907 h 4852768"/>
              <a:gd name="connsiteX857" fmla="*/ 4048486 w 4943516"/>
              <a:gd name="connsiteY857" fmla="*/ 1707882 h 4852768"/>
              <a:gd name="connsiteX858" fmla="*/ 4002225 w 4943516"/>
              <a:gd name="connsiteY858" fmla="*/ 1644570 h 4852768"/>
              <a:gd name="connsiteX859" fmla="*/ 3999383 w 4943516"/>
              <a:gd name="connsiteY859" fmla="*/ 1640682 h 4852768"/>
              <a:gd name="connsiteX860" fmla="*/ 3975729 w 4943516"/>
              <a:gd name="connsiteY860" fmla="*/ 1612390 h 4852768"/>
              <a:gd name="connsiteX861" fmla="*/ 3954510 w 4943516"/>
              <a:gd name="connsiteY861" fmla="*/ 1587430 h 4852768"/>
              <a:gd name="connsiteX862" fmla="*/ 3961336 w 4943516"/>
              <a:gd name="connsiteY862" fmla="*/ 1608426 h 4852768"/>
              <a:gd name="connsiteX863" fmla="*/ 3985193 w 4943516"/>
              <a:gd name="connsiteY863" fmla="*/ 1636995 h 4852768"/>
              <a:gd name="connsiteX864" fmla="*/ 4088427 w 4943516"/>
              <a:gd name="connsiteY864" fmla="*/ 1770700 h 4852768"/>
              <a:gd name="connsiteX865" fmla="*/ 4084058 w 4943516"/>
              <a:gd name="connsiteY865" fmla="*/ 1753168 h 4852768"/>
              <a:gd name="connsiteX866" fmla="*/ 4082497 w 4943516"/>
              <a:gd name="connsiteY866" fmla="*/ 1747657 h 4852768"/>
              <a:gd name="connsiteX867" fmla="*/ 4097666 w 4943516"/>
              <a:gd name="connsiteY867" fmla="*/ 1769649 h 4852768"/>
              <a:gd name="connsiteX868" fmla="*/ 4122588 w 4943516"/>
              <a:gd name="connsiteY868" fmla="*/ 1805798 h 4852768"/>
              <a:gd name="connsiteX869" fmla="*/ 4119126 w 4943516"/>
              <a:gd name="connsiteY869" fmla="*/ 1785326 h 4852768"/>
              <a:gd name="connsiteX870" fmla="*/ 4070376 w 4943516"/>
              <a:gd name="connsiteY870" fmla="*/ 1706370 h 4852768"/>
              <a:gd name="connsiteX871" fmla="*/ 4125128 w 4943516"/>
              <a:gd name="connsiteY871" fmla="*/ 1789460 h 4852768"/>
              <a:gd name="connsiteX872" fmla="*/ 4123086 w 4943516"/>
              <a:gd name="connsiteY872" fmla="*/ 1770931 h 4852768"/>
              <a:gd name="connsiteX873" fmla="*/ 4120449 w 4943516"/>
              <a:gd name="connsiteY873" fmla="*/ 1767321 h 4852768"/>
              <a:gd name="connsiteX874" fmla="*/ 4117437 w 4943516"/>
              <a:gd name="connsiteY874" fmla="*/ 1755042 h 4852768"/>
              <a:gd name="connsiteX875" fmla="*/ 4124335 w 4943516"/>
              <a:gd name="connsiteY875" fmla="*/ 1764482 h 4852768"/>
              <a:gd name="connsiteX876" fmla="*/ 4121942 w 4943516"/>
              <a:gd name="connsiteY876" fmla="*/ 1757711 h 4852768"/>
              <a:gd name="connsiteX877" fmla="*/ 4127421 w 4943516"/>
              <a:gd name="connsiteY877" fmla="*/ 1765209 h 4852768"/>
              <a:gd name="connsiteX878" fmla="*/ 4166539 w 4943516"/>
              <a:gd name="connsiteY878" fmla="*/ 1822240 h 4852768"/>
              <a:gd name="connsiteX879" fmla="*/ 4164768 w 4943516"/>
              <a:gd name="connsiteY879" fmla="*/ 1832054 h 4852768"/>
              <a:gd name="connsiteX880" fmla="*/ 4191915 w 4943516"/>
              <a:gd name="connsiteY880" fmla="*/ 1872702 h 4852768"/>
              <a:gd name="connsiteX881" fmla="*/ 4192611 w 4943516"/>
              <a:gd name="connsiteY881" fmla="*/ 1877731 h 4852768"/>
              <a:gd name="connsiteX882" fmla="*/ 4175480 w 4943516"/>
              <a:gd name="connsiteY882" fmla="*/ 1850209 h 4852768"/>
              <a:gd name="connsiteX883" fmla="*/ 4215374 w 4943516"/>
              <a:gd name="connsiteY883" fmla="*/ 1915271 h 4852768"/>
              <a:gd name="connsiteX884" fmla="*/ 4211494 w 4943516"/>
              <a:gd name="connsiteY884" fmla="*/ 1914363 h 4852768"/>
              <a:gd name="connsiteX885" fmla="*/ 4204493 w 4943516"/>
              <a:gd name="connsiteY885" fmla="*/ 1902644 h 4852768"/>
              <a:gd name="connsiteX886" fmla="*/ 4201220 w 4943516"/>
              <a:gd name="connsiteY886" fmla="*/ 1904157 h 4852768"/>
              <a:gd name="connsiteX887" fmla="*/ 4197757 w 4943516"/>
              <a:gd name="connsiteY887" fmla="*/ 1904588 h 4852768"/>
              <a:gd name="connsiteX888" fmla="*/ 4194680 w 4943516"/>
              <a:gd name="connsiteY888" fmla="*/ 1900377 h 4852768"/>
              <a:gd name="connsiteX889" fmla="*/ 4200545 w 4943516"/>
              <a:gd name="connsiteY889" fmla="*/ 1898599 h 4852768"/>
              <a:gd name="connsiteX890" fmla="*/ 4192375 w 4943516"/>
              <a:gd name="connsiteY890" fmla="*/ 1897223 h 4852768"/>
              <a:gd name="connsiteX891" fmla="*/ 4190071 w 4943516"/>
              <a:gd name="connsiteY891" fmla="*/ 1894069 h 4852768"/>
              <a:gd name="connsiteX892" fmla="*/ 4115446 w 4943516"/>
              <a:gd name="connsiteY892" fmla="*/ 1799517 h 4852768"/>
              <a:gd name="connsiteX893" fmla="*/ 4119430 w 4943516"/>
              <a:gd name="connsiteY893" fmla="*/ 1816625 h 4852768"/>
              <a:gd name="connsiteX894" fmla="*/ 4127921 w 4943516"/>
              <a:gd name="connsiteY894" fmla="*/ 1836403 h 4852768"/>
              <a:gd name="connsiteX895" fmla="*/ 4115298 w 4943516"/>
              <a:gd name="connsiteY895" fmla="*/ 1822624 h 4852768"/>
              <a:gd name="connsiteX896" fmla="*/ 4106455 w 4943516"/>
              <a:gd name="connsiteY896" fmla="*/ 1814603 h 4852768"/>
              <a:gd name="connsiteX897" fmla="*/ 3976971 w 4943516"/>
              <a:gd name="connsiteY897" fmla="*/ 1645558 h 4852768"/>
              <a:gd name="connsiteX898" fmla="*/ 3981854 w 4943516"/>
              <a:gd name="connsiteY898" fmla="*/ 1667974 h 4852768"/>
              <a:gd name="connsiteX899" fmla="*/ 4026826 w 4943516"/>
              <a:gd name="connsiteY899" fmla="*/ 1741172 h 4852768"/>
              <a:gd name="connsiteX900" fmla="*/ 4023740 w 4943516"/>
              <a:gd name="connsiteY900" fmla="*/ 1740447 h 4852768"/>
              <a:gd name="connsiteX901" fmla="*/ 3948838 w 4943516"/>
              <a:gd name="connsiteY901" fmla="*/ 1646097 h 4852768"/>
              <a:gd name="connsiteX902" fmla="*/ 3954242 w 4943516"/>
              <a:gd name="connsiteY902" fmla="*/ 1665149 h 4852768"/>
              <a:gd name="connsiteX903" fmla="*/ 3987284 w 4943516"/>
              <a:gd name="connsiteY903" fmla="*/ 1718527 h 4852768"/>
              <a:gd name="connsiteX904" fmla="*/ 3966718 w 4943516"/>
              <a:gd name="connsiteY904" fmla="*/ 1702035 h 4852768"/>
              <a:gd name="connsiteX905" fmla="*/ 3958398 w 4943516"/>
              <a:gd name="connsiteY905" fmla="*/ 1690649 h 4852768"/>
              <a:gd name="connsiteX906" fmla="*/ 3948691 w 4943516"/>
              <a:gd name="connsiteY906" fmla="*/ 1669206 h 4852768"/>
              <a:gd name="connsiteX907" fmla="*/ 3869206 w 4943516"/>
              <a:gd name="connsiteY907" fmla="*/ 1572666 h 4852768"/>
              <a:gd name="connsiteX908" fmla="*/ 3871770 w 4943516"/>
              <a:gd name="connsiteY908" fmla="*/ 1587831 h 4852768"/>
              <a:gd name="connsiteX909" fmla="*/ 3866292 w 4943516"/>
              <a:gd name="connsiteY909" fmla="*/ 1580333 h 4852768"/>
              <a:gd name="connsiteX910" fmla="*/ 3863408 w 4943516"/>
              <a:gd name="connsiteY910" fmla="*/ 1579883 h 4852768"/>
              <a:gd name="connsiteX911" fmla="*/ 3794507 w 4943516"/>
              <a:gd name="connsiteY911" fmla="*/ 1489668 h 4852768"/>
              <a:gd name="connsiteX912" fmla="*/ 3796099 w 4943516"/>
              <a:gd name="connsiteY912" fmla="*/ 1500006 h 4852768"/>
              <a:gd name="connsiteX913" fmla="*/ 3833650 w 4943516"/>
              <a:gd name="connsiteY913" fmla="*/ 1567128 h 4852768"/>
              <a:gd name="connsiteX914" fmla="*/ 3758127 w 4943516"/>
              <a:gd name="connsiteY914" fmla="*/ 1467269 h 4852768"/>
              <a:gd name="connsiteX915" fmla="*/ 3764675 w 4943516"/>
              <a:gd name="connsiteY915" fmla="*/ 1488467 h 4852768"/>
              <a:gd name="connsiteX916" fmla="*/ 3887359 w 4943516"/>
              <a:gd name="connsiteY916" fmla="*/ 1668018 h 4852768"/>
              <a:gd name="connsiteX917" fmla="*/ 3892765 w 4943516"/>
              <a:gd name="connsiteY917" fmla="*/ 1687071 h 4852768"/>
              <a:gd name="connsiteX918" fmla="*/ 3788483 w 4943516"/>
              <a:gd name="connsiteY918" fmla="*/ 1560093 h 4852768"/>
              <a:gd name="connsiteX919" fmla="*/ 3795107 w 4943516"/>
              <a:gd name="connsiteY919" fmla="*/ 1580810 h 4852768"/>
              <a:gd name="connsiteX920" fmla="*/ 3801279 w 4943516"/>
              <a:gd name="connsiteY920" fmla="*/ 1593337 h 4852768"/>
              <a:gd name="connsiteX921" fmla="*/ 3791742 w 4943516"/>
              <a:gd name="connsiteY921" fmla="*/ 1580286 h 4852768"/>
              <a:gd name="connsiteX922" fmla="*/ 3796902 w 4943516"/>
              <a:gd name="connsiteY922" fmla="*/ 1602499 h 4852768"/>
              <a:gd name="connsiteX923" fmla="*/ 3833831 w 4943516"/>
              <a:gd name="connsiteY923" fmla="*/ 1653036 h 4852768"/>
              <a:gd name="connsiteX924" fmla="*/ 3829121 w 4943516"/>
              <a:gd name="connsiteY924" fmla="*/ 1639015 h 4852768"/>
              <a:gd name="connsiteX925" fmla="*/ 3917341 w 4943516"/>
              <a:gd name="connsiteY925" fmla="*/ 1752172 h 4852768"/>
              <a:gd name="connsiteX926" fmla="*/ 3918761 w 4943516"/>
              <a:gd name="connsiteY926" fmla="*/ 1754114 h 4852768"/>
              <a:gd name="connsiteX927" fmla="*/ 3928747 w 4943516"/>
              <a:gd name="connsiteY927" fmla="*/ 1775356 h 4852768"/>
              <a:gd name="connsiteX928" fmla="*/ 3997574 w 4943516"/>
              <a:gd name="connsiteY928" fmla="*/ 1877127 h 4852768"/>
              <a:gd name="connsiteX929" fmla="*/ 3906163 w 4943516"/>
              <a:gd name="connsiteY929" fmla="*/ 1771838 h 4852768"/>
              <a:gd name="connsiteX930" fmla="*/ 3911046 w 4943516"/>
              <a:gd name="connsiteY930" fmla="*/ 1794255 h 4852768"/>
              <a:gd name="connsiteX931" fmla="*/ 3937712 w 4943516"/>
              <a:gd name="connsiteY931" fmla="*/ 1834827 h 4852768"/>
              <a:gd name="connsiteX932" fmla="*/ 3932234 w 4943516"/>
              <a:gd name="connsiteY932" fmla="*/ 1827331 h 4852768"/>
              <a:gd name="connsiteX933" fmla="*/ 3847027 w 4943516"/>
              <a:gd name="connsiteY933" fmla="*/ 1726454 h 4852768"/>
              <a:gd name="connsiteX934" fmla="*/ 3851706 w 4943516"/>
              <a:gd name="connsiteY934" fmla="*/ 1748591 h 4852768"/>
              <a:gd name="connsiteX935" fmla="*/ 3880070 w 4943516"/>
              <a:gd name="connsiteY935" fmla="*/ 1790905 h 4852768"/>
              <a:gd name="connsiteX936" fmla="*/ 3846880 w 4943516"/>
              <a:gd name="connsiteY936" fmla="*/ 1749563 h 4852768"/>
              <a:gd name="connsiteX937" fmla="*/ 3840503 w 4943516"/>
              <a:gd name="connsiteY937" fmla="*/ 1736757 h 4852768"/>
              <a:gd name="connsiteX938" fmla="*/ 3737587 w 4943516"/>
              <a:gd name="connsiteY938" fmla="*/ 1588338 h 4852768"/>
              <a:gd name="connsiteX939" fmla="*/ 3819561 w 4943516"/>
              <a:gd name="connsiteY939" fmla="*/ 1700522 h 4852768"/>
              <a:gd name="connsiteX940" fmla="*/ 3813462 w 4943516"/>
              <a:gd name="connsiteY940" fmla="*/ 1676440 h 4852768"/>
              <a:gd name="connsiteX941" fmla="*/ 3776532 w 4943516"/>
              <a:gd name="connsiteY941" fmla="*/ 1625901 h 4852768"/>
              <a:gd name="connsiteX942" fmla="*/ 3767966 w 4943516"/>
              <a:gd name="connsiteY942" fmla="*/ 1606604 h 4852768"/>
              <a:gd name="connsiteX943" fmla="*/ 3733675 w 4943516"/>
              <a:gd name="connsiteY943" fmla="*/ 1559676 h 4852768"/>
              <a:gd name="connsiteX944" fmla="*/ 3876060 w 4943516"/>
              <a:gd name="connsiteY944" fmla="*/ 1742296 h 4852768"/>
              <a:gd name="connsiteX945" fmla="*/ 3871382 w 4943516"/>
              <a:gd name="connsiteY945" fmla="*/ 1720159 h 4852768"/>
              <a:gd name="connsiteX946" fmla="*/ 3695357 w 4943516"/>
              <a:gd name="connsiteY946" fmla="*/ 1499078 h 4852768"/>
              <a:gd name="connsiteX947" fmla="*/ 3695530 w 4943516"/>
              <a:gd name="connsiteY947" fmla="*/ 1507471 h 4852768"/>
              <a:gd name="connsiteX948" fmla="*/ 3673371 w 4943516"/>
              <a:gd name="connsiteY948" fmla="*/ 1480642 h 4852768"/>
              <a:gd name="connsiteX949" fmla="*/ 3674962 w 4943516"/>
              <a:gd name="connsiteY949" fmla="*/ 1490979 h 4852768"/>
              <a:gd name="connsiteX950" fmla="*/ 3634426 w 4943516"/>
              <a:gd name="connsiteY950" fmla="*/ 1443079 h 4852768"/>
              <a:gd name="connsiteX951" fmla="*/ 3641250 w 4943516"/>
              <a:gd name="connsiteY951" fmla="*/ 1464073 h 4852768"/>
              <a:gd name="connsiteX952" fmla="*/ 3704846 w 4943516"/>
              <a:gd name="connsiteY952" fmla="*/ 1555185 h 4852768"/>
              <a:gd name="connsiteX953" fmla="*/ 3769860 w 4943516"/>
              <a:gd name="connsiteY953" fmla="*/ 1648239 h 4852768"/>
              <a:gd name="connsiteX954" fmla="*/ 3711917 w 4943516"/>
              <a:gd name="connsiteY954" fmla="*/ 1573019 h 4852768"/>
              <a:gd name="connsiteX955" fmla="*/ 3713958 w 4943516"/>
              <a:gd name="connsiteY955" fmla="*/ 1591547 h 4852768"/>
              <a:gd name="connsiteX956" fmla="*/ 3743540 w 4943516"/>
              <a:gd name="connsiteY956" fmla="*/ 1635527 h 4852768"/>
              <a:gd name="connsiteX957" fmla="*/ 3625665 w 4943516"/>
              <a:gd name="connsiteY957" fmla="*/ 1489945 h 4852768"/>
              <a:gd name="connsiteX958" fmla="*/ 3632288 w 4943516"/>
              <a:gd name="connsiteY958" fmla="*/ 1510662 h 4852768"/>
              <a:gd name="connsiteX959" fmla="*/ 3678753 w 4943516"/>
              <a:gd name="connsiteY959" fmla="*/ 1574252 h 4852768"/>
              <a:gd name="connsiteX960" fmla="*/ 3682811 w 4943516"/>
              <a:gd name="connsiteY960" fmla="*/ 1579806 h 4852768"/>
              <a:gd name="connsiteX961" fmla="*/ 3703827 w 4943516"/>
              <a:gd name="connsiteY961" fmla="*/ 1604488 h 4852768"/>
              <a:gd name="connsiteX962" fmla="*/ 3695188 w 4943516"/>
              <a:gd name="connsiteY962" fmla="*/ 1596743 h 4852768"/>
              <a:gd name="connsiteX963" fmla="*/ 3701811 w 4943516"/>
              <a:gd name="connsiteY963" fmla="*/ 1617461 h 4852768"/>
              <a:gd name="connsiteX964" fmla="*/ 3763986 w 4943516"/>
              <a:gd name="connsiteY964" fmla="*/ 1706629 h 4852768"/>
              <a:gd name="connsiteX965" fmla="*/ 3632762 w 4943516"/>
              <a:gd name="connsiteY965" fmla="*/ 1550355 h 4852768"/>
              <a:gd name="connsiteX966" fmla="*/ 3601760 w 4943516"/>
              <a:gd name="connsiteY966" fmla="*/ 1504431 h 4852768"/>
              <a:gd name="connsiteX967" fmla="*/ 3652357 w 4943516"/>
              <a:gd name="connsiteY967" fmla="*/ 1562019 h 4852768"/>
              <a:gd name="connsiteX968" fmla="*/ 3645808 w 4943516"/>
              <a:gd name="connsiteY968" fmla="*/ 1540820 h 4852768"/>
              <a:gd name="connsiteX969" fmla="*/ 3561296 w 4943516"/>
              <a:gd name="connsiteY969" fmla="*/ 1444974 h 4852768"/>
              <a:gd name="connsiteX970" fmla="*/ 3565281 w 4943516"/>
              <a:gd name="connsiteY970" fmla="*/ 1462083 h 4852768"/>
              <a:gd name="connsiteX971" fmla="*/ 3533228 w 4943516"/>
              <a:gd name="connsiteY971" fmla="*/ 1427993 h 4852768"/>
              <a:gd name="connsiteX972" fmla="*/ 3532014 w 4943516"/>
              <a:gd name="connsiteY972" fmla="*/ 1430551 h 4852768"/>
              <a:gd name="connsiteX973" fmla="*/ 3542213 w 4943516"/>
              <a:gd name="connsiteY973" fmla="*/ 1451264 h 4852768"/>
              <a:gd name="connsiteX974" fmla="*/ 3552234 w 4943516"/>
              <a:gd name="connsiteY974" fmla="*/ 1471615 h 4852768"/>
              <a:gd name="connsiteX975" fmla="*/ 3549001 w 4943516"/>
              <a:gd name="connsiteY975" fmla="*/ 1482925 h 4852768"/>
              <a:gd name="connsiteX976" fmla="*/ 3550390 w 4943516"/>
              <a:gd name="connsiteY976" fmla="*/ 1492984 h 4852768"/>
              <a:gd name="connsiteX977" fmla="*/ 3538288 w 4943516"/>
              <a:gd name="connsiteY977" fmla="*/ 1464769 h 4852768"/>
              <a:gd name="connsiteX978" fmla="*/ 3535129 w 4943516"/>
              <a:gd name="connsiteY978" fmla="*/ 1475596 h 4852768"/>
              <a:gd name="connsiteX979" fmla="*/ 3526564 w 4943516"/>
              <a:gd name="connsiteY979" fmla="*/ 1456299 h 4852768"/>
              <a:gd name="connsiteX980" fmla="*/ 3527160 w 4943516"/>
              <a:gd name="connsiteY980" fmla="*/ 1441381 h 4852768"/>
              <a:gd name="connsiteX981" fmla="*/ 3527298 w 4943516"/>
              <a:gd name="connsiteY981" fmla="*/ 1440488 h 4852768"/>
              <a:gd name="connsiteX982" fmla="*/ 3518755 w 4943516"/>
              <a:gd name="connsiteY982" fmla="*/ 1458489 h 4852768"/>
              <a:gd name="connsiteX983" fmla="*/ 3563739 w 4943516"/>
              <a:gd name="connsiteY983" fmla="*/ 1514749 h 4852768"/>
              <a:gd name="connsiteX984" fmla="*/ 3566579 w 4943516"/>
              <a:gd name="connsiteY984" fmla="*/ 1518637 h 4852768"/>
              <a:gd name="connsiteX985" fmla="*/ 3517605 w 4943516"/>
              <a:gd name="connsiteY985" fmla="*/ 1460911 h 4852768"/>
              <a:gd name="connsiteX986" fmla="*/ 3515379 w 4943516"/>
              <a:gd name="connsiteY986" fmla="*/ 1465603 h 4852768"/>
              <a:gd name="connsiteX987" fmla="*/ 3523054 w 4943516"/>
              <a:gd name="connsiteY987" fmla="*/ 1478882 h 4852768"/>
              <a:gd name="connsiteX988" fmla="*/ 3525242 w 4943516"/>
              <a:gd name="connsiteY988" fmla="*/ 1474302 h 4852768"/>
              <a:gd name="connsiteX989" fmla="*/ 3532762 w 4943516"/>
              <a:gd name="connsiteY989" fmla="*/ 1500328 h 4852768"/>
              <a:gd name="connsiteX990" fmla="*/ 3526589 w 4943516"/>
              <a:gd name="connsiteY990" fmla="*/ 1487800 h 4852768"/>
              <a:gd name="connsiteX991" fmla="*/ 3522254 w 4943516"/>
              <a:gd name="connsiteY991" fmla="*/ 1493522 h 4852768"/>
              <a:gd name="connsiteX992" fmla="*/ 3512217 w 4943516"/>
              <a:gd name="connsiteY992" fmla="*/ 1472264 h 4852768"/>
              <a:gd name="connsiteX993" fmla="*/ 3507756 w 4943516"/>
              <a:gd name="connsiteY993" fmla="*/ 1481664 h 4852768"/>
              <a:gd name="connsiteX994" fmla="*/ 3519604 w 4943516"/>
              <a:gd name="connsiteY994" fmla="*/ 1511790 h 4852768"/>
              <a:gd name="connsiteX995" fmla="*/ 3505971 w 4943516"/>
              <a:gd name="connsiteY995" fmla="*/ 1485425 h 4852768"/>
              <a:gd name="connsiteX996" fmla="*/ 3500086 w 4943516"/>
              <a:gd name="connsiteY996" fmla="*/ 1497828 h 4852768"/>
              <a:gd name="connsiteX997" fmla="*/ 3500323 w 4943516"/>
              <a:gd name="connsiteY997" fmla="*/ 1498473 h 4852768"/>
              <a:gd name="connsiteX998" fmla="*/ 3518075 w 4943516"/>
              <a:gd name="connsiteY998" fmla="*/ 1542579 h 4852768"/>
              <a:gd name="connsiteX999" fmla="*/ 3516131 w 4943516"/>
              <a:gd name="connsiteY999" fmla="*/ 1543999 h 4852768"/>
              <a:gd name="connsiteX1000" fmla="*/ 3497655 w 4943516"/>
              <a:gd name="connsiteY1000" fmla="*/ 1502979 h 4852768"/>
              <a:gd name="connsiteX1001" fmla="*/ 3497646 w 4943516"/>
              <a:gd name="connsiteY1001" fmla="*/ 1502968 h 4852768"/>
              <a:gd name="connsiteX1002" fmla="*/ 3492472 w 4943516"/>
              <a:gd name="connsiteY1002" fmla="*/ 1513871 h 4852768"/>
              <a:gd name="connsiteX1003" fmla="*/ 3505965 w 4943516"/>
              <a:gd name="connsiteY1003" fmla="*/ 1540939 h 4852768"/>
              <a:gd name="connsiteX1004" fmla="*/ 3519521 w 4943516"/>
              <a:gd name="connsiteY1004" fmla="*/ 1576024 h 4852768"/>
              <a:gd name="connsiteX1005" fmla="*/ 3523406 w 4943516"/>
              <a:gd name="connsiteY1005" fmla="*/ 1573185 h 4852768"/>
              <a:gd name="connsiteX1006" fmla="*/ 3524827 w 4943516"/>
              <a:gd name="connsiteY1006" fmla="*/ 1575128 h 4852768"/>
              <a:gd name="connsiteX1007" fmla="*/ 3522607 w 4943516"/>
              <a:gd name="connsiteY1007" fmla="*/ 1587824 h 4852768"/>
              <a:gd name="connsiteX1008" fmla="*/ 3531793 w 4943516"/>
              <a:gd name="connsiteY1008" fmla="*/ 1612633 h 4852768"/>
              <a:gd name="connsiteX1009" fmla="*/ 3552139 w 4943516"/>
              <a:gd name="connsiteY1009" fmla="*/ 1663787 h 4852768"/>
              <a:gd name="connsiteX1010" fmla="*/ 3535082 w 4943516"/>
              <a:gd name="connsiteY1010" fmla="*/ 1624711 h 4852768"/>
              <a:gd name="connsiteX1011" fmla="*/ 3533140 w 4943516"/>
              <a:gd name="connsiteY1011" fmla="*/ 1626131 h 4852768"/>
              <a:gd name="connsiteX1012" fmla="*/ 3495493 w 4943516"/>
              <a:gd name="connsiteY1012" fmla="*/ 1539061 h 4852768"/>
              <a:gd name="connsiteX1013" fmla="*/ 3487662 w 4943516"/>
              <a:gd name="connsiteY1013" fmla="*/ 1524006 h 4852768"/>
              <a:gd name="connsiteX1014" fmla="*/ 3475281 w 4943516"/>
              <a:gd name="connsiteY1014" fmla="*/ 1550092 h 4852768"/>
              <a:gd name="connsiteX1015" fmla="*/ 3466874 w 4943516"/>
              <a:gd name="connsiteY1015" fmla="*/ 1538958 h 4852768"/>
              <a:gd name="connsiteX1016" fmla="*/ 3429540 w 4943516"/>
              <a:gd name="connsiteY1016" fmla="*/ 1500085 h 4852768"/>
              <a:gd name="connsiteX1017" fmla="*/ 3431498 w 4943516"/>
              <a:gd name="connsiteY1017" fmla="*/ 1502763 h 4852768"/>
              <a:gd name="connsiteX1018" fmla="*/ 3439367 w 4943516"/>
              <a:gd name="connsiteY1018" fmla="*/ 1517031 h 4852768"/>
              <a:gd name="connsiteX1019" fmla="*/ 3447860 w 4943516"/>
              <a:gd name="connsiteY1019" fmla="*/ 1536810 h 4852768"/>
              <a:gd name="connsiteX1020" fmla="*/ 3447583 w 4943516"/>
              <a:gd name="connsiteY1020" fmla="*/ 1548085 h 4852768"/>
              <a:gd name="connsiteX1021" fmla="*/ 3453958 w 4943516"/>
              <a:gd name="connsiteY1021" fmla="*/ 1560891 h 4852768"/>
              <a:gd name="connsiteX1022" fmla="*/ 3464116 w 4943516"/>
              <a:gd name="connsiteY1022" fmla="*/ 1590526 h 4852768"/>
              <a:gd name="connsiteX1023" fmla="*/ 3467407 w 4943516"/>
              <a:gd name="connsiteY1023" fmla="*/ 1602603 h 4852768"/>
              <a:gd name="connsiteX1024" fmla="*/ 3470770 w 4943516"/>
              <a:gd name="connsiteY1024" fmla="*/ 1603127 h 4852768"/>
              <a:gd name="connsiteX1025" fmla="*/ 3482594 w 4943516"/>
              <a:gd name="connsiteY1025" fmla="*/ 1631546 h 4852768"/>
              <a:gd name="connsiteX1026" fmla="*/ 3487003 w 4943516"/>
              <a:gd name="connsiteY1026" fmla="*/ 1625342 h 4852768"/>
              <a:gd name="connsiteX1027" fmla="*/ 3501667 w 4943516"/>
              <a:gd name="connsiteY1027" fmla="*/ 1657648 h 4852768"/>
              <a:gd name="connsiteX1028" fmla="*/ 3512550 w 4943516"/>
              <a:gd name="connsiteY1028" fmla="*/ 1684196 h 4852768"/>
              <a:gd name="connsiteX1029" fmla="*/ 3508492 w 4943516"/>
              <a:gd name="connsiteY1029" fmla="*/ 1678643 h 4852768"/>
              <a:gd name="connsiteX1030" fmla="*/ 3505056 w 4943516"/>
              <a:gd name="connsiteY1030" fmla="*/ 1689673 h 4852768"/>
              <a:gd name="connsiteX1031" fmla="*/ 3511530 w 4943516"/>
              <a:gd name="connsiteY1031" fmla="*/ 1733498 h 4852768"/>
              <a:gd name="connsiteX1032" fmla="*/ 3461905 w 4943516"/>
              <a:gd name="connsiteY1032" fmla="*/ 1669664 h 4852768"/>
              <a:gd name="connsiteX1033" fmla="*/ 3459962 w 4943516"/>
              <a:gd name="connsiteY1033" fmla="*/ 1671083 h 4852768"/>
              <a:gd name="connsiteX1034" fmla="*/ 3442493 w 4943516"/>
              <a:gd name="connsiteY1034" fmla="*/ 1619183 h 4852768"/>
              <a:gd name="connsiteX1035" fmla="*/ 3439025 w 4943516"/>
              <a:gd name="connsiteY1035" fmla="*/ 1626489 h 4852768"/>
              <a:gd name="connsiteX1036" fmla="*/ 3448311 w 4943516"/>
              <a:gd name="connsiteY1036" fmla="*/ 1651059 h 4852768"/>
              <a:gd name="connsiteX1037" fmla="*/ 3437293 w 4943516"/>
              <a:gd name="connsiteY1037" fmla="*/ 1630139 h 4852768"/>
              <a:gd name="connsiteX1038" fmla="*/ 3424987 w 4943516"/>
              <a:gd name="connsiteY1038" fmla="*/ 1656068 h 4852768"/>
              <a:gd name="connsiteX1039" fmla="*/ 3405994 w 4943516"/>
              <a:gd name="connsiteY1039" fmla="*/ 1633222 h 4852768"/>
              <a:gd name="connsiteX1040" fmla="*/ 3399611 w 4943516"/>
              <a:gd name="connsiteY1040" fmla="*/ 1647572 h 4852768"/>
              <a:gd name="connsiteX1041" fmla="*/ 3399627 w 4943516"/>
              <a:gd name="connsiteY1041" fmla="*/ 1656815 h 4852768"/>
              <a:gd name="connsiteX1042" fmla="*/ 3401823 w 4943516"/>
              <a:gd name="connsiteY1042" fmla="*/ 1662028 h 4852768"/>
              <a:gd name="connsiteX1043" fmla="*/ 3400543 w 4943516"/>
              <a:gd name="connsiteY1043" fmla="*/ 1666104 h 4852768"/>
              <a:gd name="connsiteX1044" fmla="*/ 3400459 w 4943516"/>
              <a:gd name="connsiteY1044" fmla="*/ 1668267 h 4852768"/>
              <a:gd name="connsiteX1045" fmla="*/ 3408579 w 4943516"/>
              <a:gd name="connsiteY1045" fmla="*/ 1683254 h 4852768"/>
              <a:gd name="connsiteX1046" fmla="*/ 3410443 w 4943516"/>
              <a:gd name="connsiteY1046" fmla="*/ 1686713 h 4852768"/>
              <a:gd name="connsiteX1047" fmla="*/ 3402345 w 4943516"/>
              <a:gd name="connsiteY1047" fmla="*/ 1703776 h 4852768"/>
              <a:gd name="connsiteX1048" fmla="*/ 3396275 w 4943516"/>
              <a:gd name="connsiteY1048" fmla="*/ 1697651 h 4852768"/>
              <a:gd name="connsiteX1049" fmla="*/ 3394951 w 4943516"/>
              <a:gd name="connsiteY1049" fmla="*/ 1702083 h 4852768"/>
              <a:gd name="connsiteX1050" fmla="*/ 3394279 w 4943516"/>
              <a:gd name="connsiteY1050" fmla="*/ 1710560 h 4852768"/>
              <a:gd name="connsiteX1051" fmla="*/ 3423363 w 4943516"/>
              <a:gd name="connsiteY1051" fmla="*/ 1789405 h 4852768"/>
              <a:gd name="connsiteX1052" fmla="*/ 3421943 w 4943516"/>
              <a:gd name="connsiteY1052" fmla="*/ 1787463 h 4852768"/>
              <a:gd name="connsiteX1053" fmla="*/ 3393407 w 4943516"/>
              <a:gd name="connsiteY1053" fmla="*/ 1736753 h 4852768"/>
              <a:gd name="connsiteX1054" fmla="*/ 3364626 w 4943516"/>
              <a:gd name="connsiteY1054" fmla="*/ 1689208 h 4852768"/>
              <a:gd name="connsiteX1055" fmla="*/ 3361189 w 4943516"/>
              <a:gd name="connsiteY1055" fmla="*/ 1700238 h 4852768"/>
              <a:gd name="connsiteX1056" fmla="*/ 3361361 w 4943516"/>
              <a:gd name="connsiteY1056" fmla="*/ 1708632 h 4852768"/>
              <a:gd name="connsiteX1057" fmla="*/ 3354217 w 4943516"/>
              <a:gd name="connsiteY1057" fmla="*/ 1702352 h 4852768"/>
              <a:gd name="connsiteX1058" fmla="*/ 3349636 w 4943516"/>
              <a:gd name="connsiteY1058" fmla="*/ 1700161 h 4852768"/>
              <a:gd name="connsiteX1059" fmla="*/ 3300434 w 4943516"/>
              <a:gd name="connsiteY1059" fmla="*/ 1613014 h 4852768"/>
              <a:gd name="connsiteX1060" fmla="*/ 3298215 w 4943516"/>
              <a:gd name="connsiteY1060" fmla="*/ 1625710 h 4852768"/>
              <a:gd name="connsiteX1061" fmla="*/ 3308747 w 4943516"/>
              <a:gd name="connsiteY1061" fmla="*/ 1664017 h 4852768"/>
              <a:gd name="connsiteX1062" fmla="*/ 3306804 w 4943516"/>
              <a:gd name="connsiteY1062" fmla="*/ 1665436 h 4852768"/>
              <a:gd name="connsiteX1063" fmla="*/ 3278546 w 4943516"/>
              <a:gd name="connsiteY1063" fmla="*/ 1614526 h 4852768"/>
              <a:gd name="connsiteX1064" fmla="*/ 3274586 w 4943516"/>
              <a:gd name="connsiteY1064" fmla="*/ 1628920 h 4852768"/>
              <a:gd name="connsiteX1065" fmla="*/ 3283526 w 4943516"/>
              <a:gd name="connsiteY1065" fmla="*/ 1656889 h 4852768"/>
              <a:gd name="connsiteX1066" fmla="*/ 3271598 w 4943516"/>
              <a:gd name="connsiteY1066" fmla="*/ 1648140 h 4852768"/>
              <a:gd name="connsiteX1067" fmla="*/ 3267540 w 4943516"/>
              <a:gd name="connsiteY1067" fmla="*/ 1642587 h 4852768"/>
              <a:gd name="connsiteX1068" fmla="*/ 3269557 w 4943516"/>
              <a:gd name="connsiteY1068" fmla="*/ 1629613 h 4852768"/>
              <a:gd name="connsiteX1069" fmla="*/ 3239078 w 4943516"/>
              <a:gd name="connsiteY1069" fmla="*/ 1580326 h 4852768"/>
              <a:gd name="connsiteX1070" fmla="*/ 3234220 w 4943516"/>
              <a:gd name="connsiteY1070" fmla="*/ 1589413 h 4852768"/>
              <a:gd name="connsiteX1071" fmla="*/ 3231582 w 4943516"/>
              <a:gd name="connsiteY1071" fmla="*/ 1585803 h 4852768"/>
              <a:gd name="connsiteX1072" fmla="*/ 3229639 w 4943516"/>
              <a:gd name="connsiteY1072" fmla="*/ 1587221 h 4852768"/>
              <a:gd name="connsiteX1073" fmla="*/ 3205684 w 4943516"/>
              <a:gd name="connsiteY1073" fmla="*/ 1538704 h 4852768"/>
              <a:gd name="connsiteX1074" fmla="*/ 3202974 w 4943516"/>
              <a:gd name="connsiteY1074" fmla="*/ 1546649 h 4852768"/>
              <a:gd name="connsiteX1075" fmla="*/ 3209000 w 4943516"/>
              <a:gd name="connsiteY1075" fmla="*/ 1582284 h 4852768"/>
              <a:gd name="connsiteX1076" fmla="*/ 3185567 w 4943516"/>
              <a:gd name="connsiteY1076" fmla="*/ 1530403 h 4852768"/>
              <a:gd name="connsiteX1077" fmla="*/ 3182130 w 4943516"/>
              <a:gd name="connsiteY1077" fmla="*/ 1541434 h 4852768"/>
              <a:gd name="connsiteX1078" fmla="*/ 3217067 w 4943516"/>
              <a:gd name="connsiteY1078" fmla="*/ 1636447 h 4852768"/>
              <a:gd name="connsiteX1079" fmla="*/ 3213631 w 4943516"/>
              <a:gd name="connsiteY1079" fmla="*/ 1647477 h 4852768"/>
              <a:gd name="connsiteX1080" fmla="*/ 3174137 w 4943516"/>
              <a:gd name="connsiteY1080" fmla="*/ 1581775 h 4852768"/>
              <a:gd name="connsiteX1081" fmla="*/ 3172121 w 4943516"/>
              <a:gd name="connsiteY1081" fmla="*/ 1594750 h 4852768"/>
              <a:gd name="connsiteX1082" fmla="*/ 3174514 w 4943516"/>
              <a:gd name="connsiteY1082" fmla="*/ 1601520 h 4852768"/>
              <a:gd name="connsiteX1083" fmla="*/ 3169036 w 4943516"/>
              <a:gd name="connsiteY1083" fmla="*/ 1594023 h 4852768"/>
              <a:gd name="connsiteX1084" fmla="*/ 3167019 w 4943516"/>
              <a:gd name="connsiteY1084" fmla="*/ 1606998 h 4852768"/>
              <a:gd name="connsiteX1085" fmla="*/ 3177903 w 4943516"/>
              <a:gd name="connsiteY1085" fmla="*/ 1633547 h 4852768"/>
              <a:gd name="connsiteX1086" fmla="*/ 3180816 w 4943516"/>
              <a:gd name="connsiteY1086" fmla="*/ 1625879 h 4852768"/>
              <a:gd name="connsiteX1087" fmla="*/ 3213410 w 4943516"/>
              <a:gd name="connsiteY1087" fmla="*/ 1682140 h 4852768"/>
              <a:gd name="connsiteX1088" fmla="*/ 3212814 w 4943516"/>
              <a:gd name="connsiteY1088" fmla="*/ 1697058 h 4852768"/>
              <a:gd name="connsiteX1089" fmla="*/ 3234623 w 4943516"/>
              <a:gd name="connsiteY1089" fmla="*/ 1746718 h 4852768"/>
              <a:gd name="connsiteX1090" fmla="*/ 3194534 w 4943516"/>
              <a:gd name="connsiteY1090" fmla="*/ 1695933 h 4852768"/>
              <a:gd name="connsiteX1091" fmla="*/ 3191097 w 4943516"/>
              <a:gd name="connsiteY1091" fmla="*/ 1706964 h 4852768"/>
              <a:gd name="connsiteX1092" fmla="*/ 3199140 w 4943516"/>
              <a:gd name="connsiteY1092" fmla="*/ 1729625 h 4852768"/>
              <a:gd name="connsiteX1093" fmla="*/ 3196503 w 4943516"/>
              <a:gd name="connsiteY1093" fmla="*/ 1726016 h 4852768"/>
              <a:gd name="connsiteX1094" fmla="*/ 3160994 w 4943516"/>
              <a:gd name="connsiteY1094" fmla="*/ 1677419 h 4852768"/>
              <a:gd name="connsiteX1095" fmla="*/ 3157558 w 4943516"/>
              <a:gd name="connsiteY1095" fmla="*/ 1688451 h 4852768"/>
              <a:gd name="connsiteX1096" fmla="*/ 3165803 w 4943516"/>
              <a:gd name="connsiteY1096" fmla="*/ 1711389 h 4852768"/>
              <a:gd name="connsiteX1097" fmla="*/ 3152528 w 4943516"/>
              <a:gd name="connsiteY1097" fmla="*/ 1689143 h 4852768"/>
              <a:gd name="connsiteX1098" fmla="*/ 3153499 w 4943516"/>
              <a:gd name="connsiteY1098" fmla="*/ 1682897 h 4852768"/>
              <a:gd name="connsiteX1099" fmla="*/ 3122750 w 4943516"/>
              <a:gd name="connsiteY1099" fmla="*/ 1605269 h 4852768"/>
              <a:gd name="connsiteX1100" fmla="*/ 3150038 w 4943516"/>
              <a:gd name="connsiteY1100" fmla="*/ 1662426 h 4852768"/>
              <a:gd name="connsiteX1101" fmla="*/ 3152054 w 4943516"/>
              <a:gd name="connsiteY1101" fmla="*/ 1649452 h 4852768"/>
              <a:gd name="connsiteX1102" fmla="*/ 3139709 w 4943516"/>
              <a:gd name="connsiteY1102" fmla="*/ 1624397 h 4852768"/>
              <a:gd name="connsiteX1103" fmla="*/ 3141447 w 4943516"/>
              <a:gd name="connsiteY1103" fmla="*/ 1611626 h 4852768"/>
              <a:gd name="connsiteX1104" fmla="*/ 3130319 w 4943516"/>
              <a:gd name="connsiteY1104" fmla="*/ 1588239 h 4852768"/>
              <a:gd name="connsiteX1105" fmla="*/ 3181912 w 4943516"/>
              <a:gd name="connsiteY1105" fmla="*/ 1682155 h 4852768"/>
              <a:gd name="connsiteX1106" fmla="*/ 3183651 w 4943516"/>
              <a:gd name="connsiteY1106" fmla="*/ 1669384 h 4852768"/>
              <a:gd name="connsiteX1107" fmla="*/ 3118537 w 4943516"/>
              <a:gd name="connsiteY1107" fmla="*/ 1556382 h 4852768"/>
              <a:gd name="connsiteX1108" fmla="*/ 3116071 w 4943516"/>
              <a:gd name="connsiteY1108" fmla="*/ 1561166 h 4852768"/>
              <a:gd name="connsiteX1109" fmla="*/ 3109898 w 4943516"/>
              <a:gd name="connsiteY1109" fmla="*/ 1548638 h 4852768"/>
              <a:gd name="connsiteX1110" fmla="*/ 3105766 w 4943516"/>
              <a:gd name="connsiteY1110" fmla="*/ 1554639 h 4852768"/>
              <a:gd name="connsiteX1111" fmla="*/ 3092940 w 4943516"/>
              <a:gd name="connsiteY1111" fmla="*/ 1529509 h 4852768"/>
              <a:gd name="connsiteX1112" fmla="*/ 3089503 w 4943516"/>
              <a:gd name="connsiteY1112" fmla="*/ 1540539 h 4852768"/>
              <a:gd name="connsiteX1113" fmla="*/ 3127602 w 4943516"/>
              <a:gd name="connsiteY1113" fmla="*/ 1635801 h 4852768"/>
              <a:gd name="connsiteX1114" fmla="*/ 3105516 w 4943516"/>
              <a:gd name="connsiteY1114" fmla="*/ 1597417 h 4852768"/>
              <a:gd name="connsiteX1115" fmla="*/ 3102281 w 4943516"/>
              <a:gd name="connsiteY1115" fmla="*/ 1608724 h 4852768"/>
              <a:gd name="connsiteX1116" fmla="*/ 3108381 w 4943516"/>
              <a:gd name="connsiteY1116" fmla="*/ 1632805 h 4852768"/>
              <a:gd name="connsiteX1117" fmla="*/ 3065353 w 4943516"/>
              <a:gd name="connsiteY1117" fmla="*/ 1558187 h 4852768"/>
              <a:gd name="connsiteX1118" fmla="*/ 3063337 w 4943516"/>
              <a:gd name="connsiteY1118" fmla="*/ 1571160 h 4852768"/>
              <a:gd name="connsiteX1119" fmla="*/ 3078279 w 4943516"/>
              <a:gd name="connsiteY1119" fmla="*/ 1603263 h 4852768"/>
              <a:gd name="connsiteX1120" fmla="*/ 3080916 w 4943516"/>
              <a:gd name="connsiteY1120" fmla="*/ 1606873 h 4852768"/>
              <a:gd name="connsiteX1121" fmla="*/ 3087292 w 4943516"/>
              <a:gd name="connsiteY1121" fmla="*/ 1619678 h 4852768"/>
              <a:gd name="connsiteX1122" fmla="*/ 3083030 w 4943516"/>
              <a:gd name="connsiteY1122" fmla="*/ 1613846 h 4852768"/>
              <a:gd name="connsiteX1123" fmla="*/ 3081015 w 4943516"/>
              <a:gd name="connsiteY1123" fmla="*/ 1626820 h 4852768"/>
              <a:gd name="connsiteX1124" fmla="*/ 3100666 w 4943516"/>
              <a:gd name="connsiteY1124" fmla="*/ 1672944 h 4852768"/>
              <a:gd name="connsiteX1125" fmla="*/ 3048274 w 4943516"/>
              <a:gd name="connsiteY1125" fmla="*/ 1593668 h 4852768"/>
              <a:gd name="connsiteX1126" fmla="*/ 3042173 w 4943516"/>
              <a:gd name="connsiteY1126" fmla="*/ 1569586 h 4852768"/>
              <a:gd name="connsiteX1127" fmla="*/ 3060521 w 4943516"/>
              <a:gd name="connsiteY1127" fmla="*/ 1598775 h 4852768"/>
              <a:gd name="connsiteX1128" fmla="*/ 3063958 w 4943516"/>
              <a:gd name="connsiteY1128" fmla="*/ 1587744 h 4852768"/>
              <a:gd name="connsiteX1129" fmla="*/ 3028449 w 4943516"/>
              <a:gd name="connsiteY1129" fmla="*/ 1539151 h 4852768"/>
              <a:gd name="connsiteX1130" fmla="*/ 3027158 w 4943516"/>
              <a:gd name="connsiteY1130" fmla="*/ 1549038 h 4852768"/>
              <a:gd name="connsiteX1131" fmla="*/ 3007881 w 4943516"/>
              <a:gd name="connsiteY1131" fmla="*/ 1522658 h 4852768"/>
              <a:gd name="connsiteX1132" fmla="*/ 3005866 w 4943516"/>
              <a:gd name="connsiteY1132" fmla="*/ 1535632 h 4852768"/>
              <a:gd name="connsiteX1133" fmla="*/ 3006763 w 4943516"/>
              <a:gd name="connsiteY1133" fmla="*/ 1540940 h 4852768"/>
              <a:gd name="connsiteX1134" fmla="*/ 2958257 w 4943516"/>
              <a:gd name="connsiteY1134" fmla="*/ 1458823 h 4852768"/>
              <a:gd name="connsiteX1135" fmla="*/ 2954820 w 4943516"/>
              <a:gd name="connsiteY1135" fmla="*/ 1469853 h 4852768"/>
              <a:gd name="connsiteX1136" fmla="*/ 2950761 w 4943516"/>
              <a:gd name="connsiteY1136" fmla="*/ 1464300 h 4852768"/>
              <a:gd name="connsiteX1137" fmla="*/ 2947848 w 4943516"/>
              <a:gd name="connsiteY1137" fmla="*/ 1471966 h 4852768"/>
              <a:gd name="connsiteX1138" fmla="*/ 2930196 w 4943516"/>
              <a:gd name="connsiteY1138" fmla="*/ 1447809 h 4852768"/>
              <a:gd name="connsiteX1139" fmla="*/ 2927280 w 4943516"/>
              <a:gd name="connsiteY1139" fmla="*/ 1455474 h 4852768"/>
              <a:gd name="connsiteX1140" fmla="*/ 2921108 w 4943516"/>
              <a:gd name="connsiteY1140" fmla="*/ 1442947 h 4852768"/>
              <a:gd name="connsiteX1141" fmla="*/ 2917670 w 4943516"/>
              <a:gd name="connsiteY1141" fmla="*/ 1453978 h 4852768"/>
              <a:gd name="connsiteX1142" fmla="*/ 2924742 w 4943516"/>
              <a:gd name="connsiteY1142" fmla="*/ 1471813 h 4852768"/>
              <a:gd name="connsiteX1143" fmla="*/ 2898158 w 4943516"/>
              <a:gd name="connsiteY1143" fmla="*/ 1428485 h 4852768"/>
              <a:gd name="connsiteX1144" fmla="*/ 2849805 w 4943516"/>
              <a:gd name="connsiteY1144" fmla="*/ 1406250 h 4852768"/>
              <a:gd name="connsiteX1145" fmla="*/ 2791068 w 4943516"/>
              <a:gd name="connsiteY1145" fmla="*/ 1379650 h 4852768"/>
              <a:gd name="connsiteX1146" fmla="*/ 2627383 w 4943516"/>
              <a:gd name="connsiteY1146" fmla="*/ 1315632 h 4852768"/>
              <a:gd name="connsiteX1147" fmla="*/ 2482070 w 4943516"/>
              <a:gd name="connsiteY1147" fmla="*/ 1265458 h 4852768"/>
              <a:gd name="connsiteX1148" fmla="*/ 2355071 w 4943516"/>
              <a:gd name="connsiteY1148" fmla="*/ 1226368 h 4852768"/>
              <a:gd name="connsiteX1149" fmla="*/ 2188743 w 4943516"/>
              <a:gd name="connsiteY1149" fmla="*/ 1228396 h 4852768"/>
              <a:gd name="connsiteX1150" fmla="*/ 1697759 w 4943516"/>
              <a:gd name="connsiteY1150" fmla="*/ 1442230 h 4852768"/>
              <a:gd name="connsiteX1151" fmla="*/ 1475917 w 4943516"/>
              <a:gd name="connsiteY1151" fmla="*/ 1638261 h 4852768"/>
              <a:gd name="connsiteX1152" fmla="*/ 1321550 w 4943516"/>
              <a:gd name="connsiteY1152" fmla="*/ 1859140 h 4852768"/>
              <a:gd name="connsiteX1153" fmla="*/ 1270521 w 4943516"/>
              <a:gd name="connsiteY1153" fmla="*/ 2022817 h 4852768"/>
              <a:gd name="connsiteX1154" fmla="*/ 1233583 w 4943516"/>
              <a:gd name="connsiteY1154" fmla="*/ 2193521 h 4852768"/>
              <a:gd name="connsiteX1155" fmla="*/ 1205974 w 4943516"/>
              <a:gd name="connsiteY1155" fmla="*/ 2287691 h 4852768"/>
              <a:gd name="connsiteX1156" fmla="*/ 1188197 w 4943516"/>
              <a:gd name="connsiteY1156" fmla="*/ 2369785 h 4852768"/>
              <a:gd name="connsiteX1157" fmla="*/ 1189518 w 4943516"/>
              <a:gd name="connsiteY1157" fmla="*/ 2541224 h 4852768"/>
              <a:gd name="connsiteX1158" fmla="*/ 1397718 w 4943516"/>
              <a:gd name="connsiteY1158" fmla="*/ 3117626 h 4852768"/>
              <a:gd name="connsiteX1159" fmla="*/ 1842292 w 4943516"/>
              <a:gd name="connsiteY1159" fmla="*/ 3499769 h 4852768"/>
              <a:gd name="connsiteX1160" fmla="*/ 1556198 w 4943516"/>
              <a:gd name="connsiteY1160" fmla="*/ 3277562 h 4852768"/>
              <a:gd name="connsiteX1161" fmla="*/ 1349792 w 4943516"/>
              <a:gd name="connsiteY1161" fmla="*/ 2975994 h 4852768"/>
              <a:gd name="connsiteX1162" fmla="*/ 1292602 w 4943516"/>
              <a:gd name="connsiteY1162" fmla="*/ 2833726 h 4852768"/>
              <a:gd name="connsiteX1163" fmla="*/ 1246682 w 4943516"/>
              <a:gd name="connsiteY1163" fmla="*/ 2635312 h 4852768"/>
              <a:gd name="connsiteX1164" fmla="*/ 1234268 w 4943516"/>
              <a:gd name="connsiteY1164" fmla="*/ 2454850 h 4852768"/>
              <a:gd name="connsiteX1165" fmla="*/ 1256868 w 4943516"/>
              <a:gd name="connsiteY1165" fmla="*/ 2298521 h 4852768"/>
              <a:gd name="connsiteX1166" fmla="*/ 1259937 w 4943516"/>
              <a:gd name="connsiteY1166" fmla="*/ 2340288 h 4852768"/>
              <a:gd name="connsiteX1167" fmla="*/ 1265145 w 4943516"/>
              <a:gd name="connsiteY1167" fmla="*/ 2559693 h 4852768"/>
              <a:gd name="connsiteX1168" fmla="*/ 1303077 w 4943516"/>
              <a:gd name="connsiteY1168" fmla="*/ 2779254 h 4852768"/>
              <a:gd name="connsiteX1169" fmla="*/ 1446743 w 4943516"/>
              <a:gd name="connsiteY1169" fmla="*/ 3091357 h 4852768"/>
              <a:gd name="connsiteX1170" fmla="*/ 1666092 w 4943516"/>
              <a:gd name="connsiteY1170" fmla="*/ 3337574 h 4852768"/>
              <a:gd name="connsiteX1171" fmla="*/ 1940283 w 4943516"/>
              <a:gd name="connsiteY1171" fmla="*/ 3511428 h 4852768"/>
              <a:gd name="connsiteX1172" fmla="*/ 2059820 w 4943516"/>
              <a:gd name="connsiteY1172" fmla="*/ 3556899 h 4852768"/>
              <a:gd name="connsiteX1173" fmla="*/ 2113411 w 4943516"/>
              <a:gd name="connsiteY1173" fmla="*/ 3558900 h 4852768"/>
              <a:gd name="connsiteX1174" fmla="*/ 2119148 w 4943516"/>
              <a:gd name="connsiteY1174" fmla="*/ 3561920 h 4852768"/>
              <a:gd name="connsiteX1175" fmla="*/ 2081515 w 4943516"/>
              <a:gd name="connsiteY1175" fmla="*/ 3560942 h 4852768"/>
              <a:gd name="connsiteX1176" fmla="*/ 2070954 w 4943516"/>
              <a:gd name="connsiteY1176" fmla="*/ 3561135 h 4852768"/>
              <a:gd name="connsiteX1177" fmla="*/ 2084692 w 4943516"/>
              <a:gd name="connsiteY1177" fmla="*/ 3566361 h 4852768"/>
              <a:gd name="connsiteX1178" fmla="*/ 2152779 w 4943516"/>
              <a:gd name="connsiteY1178" fmla="*/ 3565891 h 4852768"/>
              <a:gd name="connsiteX1179" fmla="*/ 2259153 w 4943516"/>
              <a:gd name="connsiteY1179" fmla="*/ 3570835 h 4852768"/>
              <a:gd name="connsiteX1180" fmla="*/ 2529097 w 4943516"/>
              <a:gd name="connsiteY1180" fmla="*/ 3553119 h 4852768"/>
              <a:gd name="connsiteX1181" fmla="*/ 2569686 w 4943516"/>
              <a:gd name="connsiteY1181" fmla="*/ 3545473 h 4852768"/>
              <a:gd name="connsiteX1182" fmla="*/ 2580753 w 4943516"/>
              <a:gd name="connsiteY1182" fmla="*/ 3545850 h 4852768"/>
              <a:gd name="connsiteX1183" fmla="*/ 2579845 w 4943516"/>
              <a:gd name="connsiteY1183" fmla="*/ 3547782 h 4852768"/>
              <a:gd name="connsiteX1184" fmla="*/ 2565477 w 4943516"/>
              <a:gd name="connsiteY1184" fmla="*/ 3551092 h 4852768"/>
              <a:gd name="connsiteX1185" fmla="*/ 2579563 w 4943516"/>
              <a:gd name="connsiteY1185" fmla="*/ 3550214 h 4852768"/>
              <a:gd name="connsiteX1186" fmla="*/ 2579561 w 4943516"/>
              <a:gd name="connsiteY1186" fmla="*/ 3550225 h 4852768"/>
              <a:gd name="connsiteX1187" fmla="*/ 2579673 w 4943516"/>
              <a:gd name="connsiteY1187" fmla="*/ 3550207 h 4852768"/>
              <a:gd name="connsiteX1188" fmla="*/ 2607569 w 4943516"/>
              <a:gd name="connsiteY1188" fmla="*/ 3548468 h 4852768"/>
              <a:gd name="connsiteX1189" fmla="*/ 2590855 w 4943516"/>
              <a:gd name="connsiteY1189" fmla="*/ 3548438 h 4852768"/>
              <a:gd name="connsiteX1190" fmla="*/ 2579673 w 4943516"/>
              <a:gd name="connsiteY1190" fmla="*/ 3550207 h 4852768"/>
              <a:gd name="connsiteX1191" fmla="*/ 2579563 w 4943516"/>
              <a:gd name="connsiteY1191" fmla="*/ 3550214 h 4852768"/>
              <a:gd name="connsiteX1192" fmla="*/ 2579845 w 4943516"/>
              <a:gd name="connsiteY1192" fmla="*/ 3547782 h 4852768"/>
              <a:gd name="connsiteX1193" fmla="*/ 2616445 w 4943516"/>
              <a:gd name="connsiteY1193" fmla="*/ 3547180 h 4852768"/>
              <a:gd name="connsiteX1194" fmla="*/ 2608602 w 4943516"/>
              <a:gd name="connsiteY1194" fmla="*/ 3550049 h 4852768"/>
              <a:gd name="connsiteX1195" fmla="*/ 2605178 w 4943516"/>
              <a:gd name="connsiteY1195" fmla="*/ 3556801 h 4852768"/>
              <a:gd name="connsiteX1196" fmla="*/ 2575740 w 4943516"/>
              <a:gd name="connsiteY1196" fmla="*/ 3562125 h 4852768"/>
              <a:gd name="connsiteX1197" fmla="*/ 2380444 w 4943516"/>
              <a:gd name="connsiteY1197" fmla="*/ 3587092 h 4852768"/>
              <a:gd name="connsiteX1198" fmla="*/ 2173256 w 4943516"/>
              <a:gd name="connsiteY1198" fmla="*/ 3585229 h 4852768"/>
              <a:gd name="connsiteX1199" fmla="*/ 2166532 w 4943516"/>
              <a:gd name="connsiteY1199" fmla="*/ 3586333 h 4852768"/>
              <a:gd name="connsiteX1200" fmla="*/ 2165689 w 4943516"/>
              <a:gd name="connsiteY1200" fmla="*/ 3586612 h 4852768"/>
              <a:gd name="connsiteX1201" fmla="*/ 2192885 w 4943516"/>
              <a:gd name="connsiteY1201" fmla="*/ 3592927 h 4852768"/>
              <a:gd name="connsiteX1202" fmla="*/ 2233398 w 4943516"/>
              <a:gd name="connsiteY1202" fmla="*/ 3594204 h 4852768"/>
              <a:gd name="connsiteX1203" fmla="*/ 2274138 w 4943516"/>
              <a:gd name="connsiteY1203" fmla="*/ 3593762 h 4852768"/>
              <a:gd name="connsiteX1204" fmla="*/ 2388924 w 4943516"/>
              <a:gd name="connsiteY1204" fmla="*/ 3590953 h 4852768"/>
              <a:gd name="connsiteX1205" fmla="*/ 2590241 w 4943516"/>
              <a:gd name="connsiteY1205" fmla="*/ 3566564 h 4852768"/>
              <a:gd name="connsiteX1206" fmla="*/ 2617804 w 4943516"/>
              <a:gd name="connsiteY1206" fmla="*/ 3562089 h 4852768"/>
              <a:gd name="connsiteX1207" fmla="*/ 2621580 w 4943516"/>
              <a:gd name="connsiteY1207" fmla="*/ 3561744 h 4852768"/>
              <a:gd name="connsiteX1208" fmla="*/ 2631712 w 4943516"/>
              <a:gd name="connsiteY1208" fmla="*/ 3556106 h 4852768"/>
              <a:gd name="connsiteX1209" fmla="*/ 2680189 w 4943516"/>
              <a:gd name="connsiteY1209" fmla="*/ 3538373 h 4852768"/>
              <a:gd name="connsiteX1210" fmla="*/ 2676064 w 4943516"/>
              <a:gd name="connsiteY1210" fmla="*/ 3559304 h 4852768"/>
              <a:gd name="connsiteX1211" fmla="*/ 2640309 w 4943516"/>
              <a:gd name="connsiteY1211" fmla="*/ 3586405 h 4852768"/>
              <a:gd name="connsiteX1212" fmla="*/ 2794722 w 4943516"/>
              <a:gd name="connsiteY1212" fmla="*/ 3535334 h 4852768"/>
              <a:gd name="connsiteX1213" fmla="*/ 2863636 w 4943516"/>
              <a:gd name="connsiteY1213" fmla="*/ 3516113 h 4852768"/>
              <a:gd name="connsiteX1214" fmla="*/ 2913526 w 4943516"/>
              <a:gd name="connsiteY1214" fmla="*/ 3491622 h 4852768"/>
              <a:gd name="connsiteX1215" fmla="*/ 2849657 w 4943516"/>
              <a:gd name="connsiteY1215" fmla="*/ 3561406 h 4852768"/>
              <a:gd name="connsiteX1216" fmla="*/ 2742670 w 4943516"/>
              <a:gd name="connsiteY1216" fmla="*/ 3629177 h 4852768"/>
              <a:gd name="connsiteX1217" fmla="*/ 2726105 w 4943516"/>
              <a:gd name="connsiteY1217" fmla="*/ 3656161 h 4852768"/>
              <a:gd name="connsiteX1218" fmla="*/ 2684435 w 4943516"/>
              <a:gd name="connsiteY1218" fmla="*/ 3679574 h 4852768"/>
              <a:gd name="connsiteX1219" fmla="*/ 2680333 w 4943516"/>
              <a:gd name="connsiteY1219" fmla="*/ 3684919 h 4852768"/>
              <a:gd name="connsiteX1220" fmla="*/ 2681415 w 4943516"/>
              <a:gd name="connsiteY1220" fmla="*/ 3685061 h 4852768"/>
              <a:gd name="connsiteX1221" fmla="*/ 2696871 w 4943516"/>
              <a:gd name="connsiteY1221" fmla="*/ 3687911 h 4852768"/>
              <a:gd name="connsiteX1222" fmla="*/ 2694558 w 4943516"/>
              <a:gd name="connsiteY1222" fmla="*/ 3689220 h 4852768"/>
              <a:gd name="connsiteX1223" fmla="*/ 2693321 w 4943516"/>
              <a:gd name="connsiteY1223" fmla="*/ 3689633 h 4852768"/>
              <a:gd name="connsiteX1224" fmla="*/ 2682504 w 4943516"/>
              <a:gd name="connsiteY1224" fmla="*/ 3689189 h 4852768"/>
              <a:gd name="connsiteX1225" fmla="*/ 2674762 w 4943516"/>
              <a:gd name="connsiteY1225" fmla="*/ 3688021 h 4852768"/>
              <a:gd name="connsiteX1226" fmla="*/ 2587607 w 4943516"/>
              <a:gd name="connsiteY1226" fmla="*/ 3706142 h 4852768"/>
              <a:gd name="connsiteX1227" fmla="*/ 2591684 w 4943516"/>
              <a:gd name="connsiteY1227" fmla="*/ 3707892 h 4852768"/>
              <a:gd name="connsiteX1228" fmla="*/ 2583415 w 4943516"/>
              <a:gd name="connsiteY1228" fmla="*/ 3719559 h 4852768"/>
              <a:gd name="connsiteX1229" fmla="*/ 2577986 w 4943516"/>
              <a:gd name="connsiteY1229" fmla="*/ 3721029 h 4852768"/>
              <a:gd name="connsiteX1230" fmla="*/ 2590526 w 4943516"/>
              <a:gd name="connsiteY1230" fmla="*/ 3727059 h 4852768"/>
              <a:gd name="connsiteX1231" fmla="*/ 2612415 w 4943516"/>
              <a:gd name="connsiteY1231" fmla="*/ 3730554 h 4852768"/>
              <a:gd name="connsiteX1232" fmla="*/ 2615317 w 4943516"/>
              <a:gd name="connsiteY1232" fmla="*/ 3730848 h 4852768"/>
              <a:gd name="connsiteX1233" fmla="*/ 2538488 w 4943516"/>
              <a:gd name="connsiteY1233" fmla="*/ 3742560 h 4852768"/>
              <a:gd name="connsiteX1234" fmla="*/ 2535740 w 4943516"/>
              <a:gd name="connsiteY1234" fmla="*/ 3746989 h 4852768"/>
              <a:gd name="connsiteX1235" fmla="*/ 2598815 w 4943516"/>
              <a:gd name="connsiteY1235" fmla="*/ 3740366 h 4852768"/>
              <a:gd name="connsiteX1236" fmla="*/ 2573550 w 4943516"/>
              <a:gd name="connsiteY1236" fmla="*/ 3746530 h 4852768"/>
              <a:gd name="connsiteX1237" fmla="*/ 2554565 w 4943516"/>
              <a:gd name="connsiteY1237" fmla="*/ 3749431 h 4852768"/>
              <a:gd name="connsiteX1238" fmla="*/ 2551356 w 4943516"/>
              <a:gd name="connsiteY1238" fmla="*/ 3749359 h 4852768"/>
              <a:gd name="connsiteX1239" fmla="*/ 2537805 w 4943516"/>
              <a:gd name="connsiteY1239" fmla="*/ 3750208 h 4852768"/>
              <a:gd name="connsiteX1240" fmla="*/ 2539327 w 4943516"/>
              <a:gd name="connsiteY1240" fmla="*/ 3751741 h 4852768"/>
              <a:gd name="connsiteX1241" fmla="*/ 2523032 w 4943516"/>
              <a:gd name="connsiteY1241" fmla="*/ 3754196 h 4852768"/>
              <a:gd name="connsiteX1242" fmla="*/ 2497670 w 4943516"/>
              <a:gd name="connsiteY1242" fmla="*/ 3760211 h 4852768"/>
              <a:gd name="connsiteX1243" fmla="*/ 2513579 w 4943516"/>
              <a:gd name="connsiteY1243" fmla="*/ 3758470 h 4852768"/>
              <a:gd name="connsiteX1244" fmla="*/ 2546682 w 4943516"/>
              <a:gd name="connsiteY1244" fmla="*/ 3754845 h 4852768"/>
              <a:gd name="connsiteX1245" fmla="*/ 2549078 w 4943516"/>
              <a:gd name="connsiteY1245" fmla="*/ 3755650 h 4852768"/>
              <a:gd name="connsiteX1246" fmla="*/ 2554547 w 4943516"/>
              <a:gd name="connsiteY1246" fmla="*/ 3757920 h 4852768"/>
              <a:gd name="connsiteX1247" fmla="*/ 2513959 w 4943516"/>
              <a:gd name="connsiteY1247" fmla="*/ 3759492 h 4852768"/>
              <a:gd name="connsiteX1248" fmla="*/ 2545964 w 4943516"/>
              <a:gd name="connsiteY1248" fmla="*/ 3762509 h 4852768"/>
              <a:gd name="connsiteX1249" fmla="*/ 2572644 w 4943516"/>
              <a:gd name="connsiteY1249" fmla="*/ 3764187 h 4852768"/>
              <a:gd name="connsiteX1250" fmla="*/ 2575401 w 4943516"/>
              <a:gd name="connsiteY1250" fmla="*/ 3764881 h 4852768"/>
              <a:gd name="connsiteX1251" fmla="*/ 2649424 w 4943516"/>
              <a:gd name="connsiteY1251" fmla="*/ 3740704 h 4852768"/>
              <a:gd name="connsiteX1252" fmla="*/ 2723220 w 4943516"/>
              <a:gd name="connsiteY1252" fmla="*/ 3710476 h 4852768"/>
              <a:gd name="connsiteX1253" fmla="*/ 2806497 w 4943516"/>
              <a:gd name="connsiteY1253" fmla="*/ 3684748 h 4852768"/>
              <a:gd name="connsiteX1254" fmla="*/ 2805221 w 4943516"/>
              <a:gd name="connsiteY1254" fmla="*/ 3703274 h 4852768"/>
              <a:gd name="connsiteX1255" fmla="*/ 2743157 w 4943516"/>
              <a:gd name="connsiteY1255" fmla="*/ 3733261 h 4852768"/>
              <a:gd name="connsiteX1256" fmla="*/ 2721572 w 4943516"/>
              <a:gd name="connsiteY1256" fmla="*/ 3741643 h 4852768"/>
              <a:gd name="connsiteX1257" fmla="*/ 2729190 w 4943516"/>
              <a:gd name="connsiteY1257" fmla="*/ 3742416 h 4852768"/>
              <a:gd name="connsiteX1258" fmla="*/ 2736354 w 4943516"/>
              <a:gd name="connsiteY1258" fmla="*/ 3743367 h 4852768"/>
              <a:gd name="connsiteX1259" fmla="*/ 2731878 w 4943516"/>
              <a:gd name="connsiteY1259" fmla="*/ 3744416 h 4852768"/>
              <a:gd name="connsiteX1260" fmla="*/ 2719951 w 4943516"/>
              <a:gd name="connsiteY1260" fmla="*/ 3747438 h 4852768"/>
              <a:gd name="connsiteX1261" fmla="*/ 2720328 w 4943516"/>
              <a:gd name="connsiteY1261" fmla="*/ 3747846 h 4852768"/>
              <a:gd name="connsiteX1262" fmla="*/ 2708311 w 4943516"/>
              <a:gd name="connsiteY1262" fmla="*/ 3746792 h 4852768"/>
              <a:gd name="connsiteX1263" fmla="*/ 2615875 w 4943516"/>
              <a:gd name="connsiteY1263" fmla="*/ 3782688 h 4852768"/>
              <a:gd name="connsiteX1264" fmla="*/ 2611258 w 4943516"/>
              <a:gd name="connsiteY1264" fmla="*/ 3783929 h 4852768"/>
              <a:gd name="connsiteX1265" fmla="*/ 2611078 w 4943516"/>
              <a:gd name="connsiteY1265" fmla="*/ 3784639 h 4852768"/>
              <a:gd name="connsiteX1266" fmla="*/ 2608526 w 4943516"/>
              <a:gd name="connsiteY1266" fmla="*/ 3784663 h 4852768"/>
              <a:gd name="connsiteX1267" fmla="*/ 2550211 w 4943516"/>
              <a:gd name="connsiteY1267" fmla="*/ 3800332 h 4852768"/>
              <a:gd name="connsiteX1268" fmla="*/ 2550143 w 4943516"/>
              <a:gd name="connsiteY1268" fmla="*/ 3801343 h 4852768"/>
              <a:gd name="connsiteX1269" fmla="*/ 2587751 w 4943516"/>
              <a:gd name="connsiteY1269" fmla="*/ 3802465 h 4852768"/>
              <a:gd name="connsiteX1270" fmla="*/ 2596370 w 4943516"/>
              <a:gd name="connsiteY1270" fmla="*/ 3809556 h 4852768"/>
              <a:gd name="connsiteX1271" fmla="*/ 2633954 w 4943516"/>
              <a:gd name="connsiteY1271" fmla="*/ 3815963 h 4852768"/>
              <a:gd name="connsiteX1272" fmla="*/ 2657685 w 4943516"/>
              <a:gd name="connsiteY1272" fmla="*/ 3817973 h 4852768"/>
              <a:gd name="connsiteX1273" fmla="*/ 2706034 w 4943516"/>
              <a:gd name="connsiteY1273" fmla="*/ 3807883 h 4852768"/>
              <a:gd name="connsiteX1274" fmla="*/ 2847429 w 4943516"/>
              <a:gd name="connsiteY1274" fmla="*/ 3748244 h 4852768"/>
              <a:gd name="connsiteX1275" fmla="*/ 2930104 w 4943516"/>
              <a:gd name="connsiteY1275" fmla="*/ 3679867 h 4852768"/>
              <a:gd name="connsiteX1276" fmla="*/ 2981076 w 4943516"/>
              <a:gd name="connsiteY1276" fmla="*/ 3640857 h 4852768"/>
              <a:gd name="connsiteX1277" fmla="*/ 3040650 w 4943516"/>
              <a:gd name="connsiteY1277" fmla="*/ 3603880 h 4852768"/>
              <a:gd name="connsiteX1278" fmla="*/ 3003924 w 4943516"/>
              <a:gd name="connsiteY1278" fmla="*/ 3657508 h 4852768"/>
              <a:gd name="connsiteX1279" fmla="*/ 2935447 w 4943516"/>
              <a:gd name="connsiteY1279" fmla="*/ 3724765 h 4852768"/>
              <a:gd name="connsiteX1280" fmla="*/ 2859558 w 4943516"/>
              <a:gd name="connsiteY1280" fmla="*/ 3767322 h 4852768"/>
              <a:gd name="connsiteX1281" fmla="*/ 2977194 w 4943516"/>
              <a:gd name="connsiteY1281" fmla="*/ 3713831 h 4852768"/>
              <a:gd name="connsiteX1282" fmla="*/ 3091905 w 4943516"/>
              <a:gd name="connsiteY1282" fmla="*/ 3645628 h 4852768"/>
              <a:gd name="connsiteX1283" fmla="*/ 3183998 w 4943516"/>
              <a:gd name="connsiteY1283" fmla="*/ 3545168 h 4852768"/>
              <a:gd name="connsiteX1284" fmla="*/ 3233972 w 4943516"/>
              <a:gd name="connsiteY1284" fmla="*/ 3484503 h 4852768"/>
              <a:gd name="connsiteX1285" fmla="*/ 3289226 w 4943516"/>
              <a:gd name="connsiteY1285" fmla="*/ 3432151 h 4852768"/>
              <a:gd name="connsiteX1286" fmla="*/ 3270941 w 4943516"/>
              <a:gd name="connsiteY1286" fmla="*/ 3482916 h 4852768"/>
              <a:gd name="connsiteX1287" fmla="*/ 3227406 w 4943516"/>
              <a:gd name="connsiteY1287" fmla="*/ 3554493 h 4852768"/>
              <a:gd name="connsiteX1288" fmla="*/ 3436343 w 4943516"/>
              <a:gd name="connsiteY1288" fmla="*/ 3363292 h 4852768"/>
              <a:gd name="connsiteX1289" fmla="*/ 3448565 w 4943516"/>
              <a:gd name="connsiteY1289" fmla="*/ 3349220 h 4852768"/>
              <a:gd name="connsiteX1290" fmla="*/ 3448126 w 4943516"/>
              <a:gd name="connsiteY1290" fmla="*/ 3350137 h 4852768"/>
              <a:gd name="connsiteX1291" fmla="*/ 3430773 w 4943516"/>
              <a:gd name="connsiteY1291" fmla="*/ 3380299 h 4852768"/>
              <a:gd name="connsiteX1292" fmla="*/ 3428799 w 4943516"/>
              <a:gd name="connsiteY1292" fmla="*/ 3383810 h 4852768"/>
              <a:gd name="connsiteX1293" fmla="*/ 3503094 w 4943516"/>
              <a:gd name="connsiteY1293" fmla="*/ 3306366 h 4852768"/>
              <a:gd name="connsiteX1294" fmla="*/ 3510279 w 4943516"/>
              <a:gd name="connsiteY1294" fmla="*/ 3306783 h 4852768"/>
              <a:gd name="connsiteX1295" fmla="*/ 3452664 w 4943516"/>
              <a:gd name="connsiteY1295" fmla="*/ 3372743 h 4852768"/>
              <a:gd name="connsiteX1296" fmla="*/ 3479707 w 4943516"/>
              <a:gd name="connsiteY1296" fmla="*/ 3349113 h 4852768"/>
              <a:gd name="connsiteX1297" fmla="*/ 3498074 w 4943516"/>
              <a:gd name="connsiteY1297" fmla="*/ 3329982 h 4852768"/>
              <a:gd name="connsiteX1298" fmla="*/ 3500543 w 4943516"/>
              <a:gd name="connsiteY1298" fmla="*/ 3326300 h 4852768"/>
              <a:gd name="connsiteX1299" fmla="*/ 3512274 w 4943516"/>
              <a:gd name="connsiteY1299" fmla="*/ 3311674 h 4852768"/>
              <a:gd name="connsiteX1300" fmla="*/ 3512795 w 4943516"/>
              <a:gd name="connsiteY1300" fmla="*/ 3314610 h 4852768"/>
              <a:gd name="connsiteX1301" fmla="*/ 3528520 w 4943516"/>
              <a:gd name="connsiteY1301" fmla="*/ 3298162 h 4852768"/>
              <a:gd name="connsiteX1302" fmla="*/ 3555471 w 4943516"/>
              <a:gd name="connsiteY1302" fmla="*/ 3274306 h 4852768"/>
              <a:gd name="connsiteX1303" fmla="*/ 3540860 w 4943516"/>
              <a:gd name="connsiteY1303" fmla="*/ 3290885 h 4852768"/>
              <a:gd name="connsiteX1304" fmla="*/ 3510453 w 4943516"/>
              <a:gd name="connsiteY1304" fmla="*/ 3325383 h 4852768"/>
              <a:gd name="connsiteX1305" fmla="*/ 3509457 w 4943516"/>
              <a:gd name="connsiteY1305" fmla="*/ 3328728 h 4852768"/>
              <a:gd name="connsiteX1306" fmla="*/ 3507674 w 4943516"/>
              <a:gd name="connsiteY1306" fmla="*/ 3336709 h 4852768"/>
              <a:gd name="connsiteX1307" fmla="*/ 3541711 w 4943516"/>
              <a:gd name="connsiteY1307" fmla="*/ 3292126 h 4852768"/>
              <a:gd name="connsiteX1308" fmla="*/ 3519678 w 4943516"/>
              <a:gd name="connsiteY1308" fmla="*/ 3330664 h 4852768"/>
              <a:gd name="connsiteX1309" fmla="*/ 3497645 w 4943516"/>
              <a:gd name="connsiteY1309" fmla="*/ 3369201 h 4852768"/>
              <a:gd name="connsiteX1310" fmla="*/ 3523925 w 4943516"/>
              <a:gd name="connsiteY1310" fmla="*/ 3351305 h 4852768"/>
              <a:gd name="connsiteX1311" fmla="*/ 3501575 w 4943516"/>
              <a:gd name="connsiteY1311" fmla="*/ 3399167 h 4852768"/>
              <a:gd name="connsiteX1312" fmla="*/ 3499632 w 4943516"/>
              <a:gd name="connsiteY1312" fmla="*/ 3403286 h 4852768"/>
              <a:gd name="connsiteX1313" fmla="*/ 3497722 w 4943516"/>
              <a:gd name="connsiteY1313" fmla="*/ 3406065 h 4852768"/>
              <a:gd name="connsiteX1314" fmla="*/ 3498935 w 4943516"/>
              <a:gd name="connsiteY1314" fmla="*/ 3404764 h 4852768"/>
              <a:gd name="connsiteX1315" fmla="*/ 3495139 w 4943516"/>
              <a:gd name="connsiteY1315" fmla="*/ 3412813 h 4852768"/>
              <a:gd name="connsiteX1316" fmla="*/ 3500443 w 4943516"/>
              <a:gd name="connsiteY1316" fmla="*/ 3411292 h 4852768"/>
              <a:gd name="connsiteX1317" fmla="*/ 3515521 w 4943516"/>
              <a:gd name="connsiteY1317" fmla="*/ 3386969 h 4852768"/>
              <a:gd name="connsiteX1318" fmla="*/ 3548911 w 4943516"/>
              <a:gd name="connsiteY1318" fmla="*/ 3351144 h 4852768"/>
              <a:gd name="connsiteX1319" fmla="*/ 3554220 w 4943516"/>
              <a:gd name="connsiteY1319" fmla="*/ 3343969 h 4852768"/>
              <a:gd name="connsiteX1320" fmla="*/ 3549371 w 4943516"/>
              <a:gd name="connsiteY1320" fmla="*/ 3355000 h 4852768"/>
              <a:gd name="connsiteX1321" fmla="*/ 3560205 w 4943516"/>
              <a:gd name="connsiteY1321" fmla="*/ 3366253 h 4852768"/>
              <a:gd name="connsiteX1322" fmla="*/ 3531580 w 4943516"/>
              <a:gd name="connsiteY1322" fmla="*/ 3409611 h 4852768"/>
              <a:gd name="connsiteX1323" fmla="*/ 3532735 w 4943516"/>
              <a:gd name="connsiteY1323" fmla="*/ 3424980 h 4852768"/>
              <a:gd name="connsiteX1324" fmla="*/ 3510095 w 4943516"/>
              <a:gd name="connsiteY1324" fmla="*/ 3472512 h 4852768"/>
              <a:gd name="connsiteX1325" fmla="*/ 3456888 w 4943516"/>
              <a:gd name="connsiteY1325" fmla="*/ 3568933 h 4852768"/>
              <a:gd name="connsiteX1326" fmla="*/ 3447867 w 4943516"/>
              <a:gd name="connsiteY1326" fmla="*/ 3582241 h 4852768"/>
              <a:gd name="connsiteX1327" fmla="*/ 3377664 w 4943516"/>
              <a:gd name="connsiteY1327" fmla="*/ 3650401 h 4852768"/>
              <a:gd name="connsiteX1328" fmla="*/ 3072691 w 4943516"/>
              <a:gd name="connsiteY1328" fmla="*/ 3872573 h 4852768"/>
              <a:gd name="connsiteX1329" fmla="*/ 3315867 w 4943516"/>
              <a:gd name="connsiteY1329" fmla="*/ 3740300 h 4852768"/>
              <a:gd name="connsiteX1330" fmla="*/ 3425368 w 4943516"/>
              <a:gd name="connsiteY1330" fmla="*/ 3667234 h 4852768"/>
              <a:gd name="connsiteX1331" fmla="*/ 3495060 w 4943516"/>
              <a:gd name="connsiteY1331" fmla="*/ 3625492 h 4852768"/>
              <a:gd name="connsiteX1332" fmla="*/ 3481937 w 4943516"/>
              <a:gd name="connsiteY1332" fmla="*/ 3665384 h 4852768"/>
              <a:gd name="connsiteX1333" fmla="*/ 3471124 w 4943516"/>
              <a:gd name="connsiteY1333" fmla="*/ 3696806 h 4852768"/>
              <a:gd name="connsiteX1334" fmla="*/ 3477643 w 4943516"/>
              <a:gd name="connsiteY1334" fmla="*/ 3696438 h 4852768"/>
              <a:gd name="connsiteX1335" fmla="*/ 3473216 w 4943516"/>
              <a:gd name="connsiteY1335" fmla="*/ 3700949 h 4852768"/>
              <a:gd name="connsiteX1336" fmla="*/ 3465667 w 4943516"/>
              <a:gd name="connsiteY1336" fmla="*/ 3709310 h 4852768"/>
              <a:gd name="connsiteX1337" fmla="*/ 3449727 w 4943516"/>
              <a:gd name="connsiteY1337" fmla="*/ 3743400 h 4852768"/>
              <a:gd name="connsiteX1338" fmla="*/ 3452611 w 4943516"/>
              <a:gd name="connsiteY1338" fmla="*/ 3744256 h 4852768"/>
              <a:gd name="connsiteX1339" fmla="*/ 3449493 w 4943516"/>
              <a:gd name="connsiteY1339" fmla="*/ 3747111 h 4852768"/>
              <a:gd name="connsiteX1340" fmla="*/ 3444594 w 4943516"/>
              <a:gd name="connsiteY1340" fmla="*/ 3754378 h 4852768"/>
              <a:gd name="connsiteX1341" fmla="*/ 3432680 w 4943516"/>
              <a:gd name="connsiteY1341" fmla="*/ 3779856 h 4852768"/>
              <a:gd name="connsiteX1342" fmla="*/ 3439767 w 4943516"/>
              <a:gd name="connsiteY1342" fmla="*/ 3772758 h 4852768"/>
              <a:gd name="connsiteX1343" fmla="*/ 3444841 w 4943516"/>
              <a:gd name="connsiteY1343" fmla="*/ 3777584 h 4852768"/>
              <a:gd name="connsiteX1344" fmla="*/ 3460121 w 4943516"/>
              <a:gd name="connsiteY1344" fmla="*/ 3753049 h 4852768"/>
              <a:gd name="connsiteX1345" fmla="*/ 3448227 w 4943516"/>
              <a:gd name="connsiteY1345" fmla="*/ 3780517 h 4852768"/>
              <a:gd name="connsiteX1346" fmla="*/ 3460088 w 4943516"/>
              <a:gd name="connsiteY1346" fmla="*/ 3770291 h 4852768"/>
              <a:gd name="connsiteX1347" fmla="*/ 3465400 w 4943516"/>
              <a:gd name="connsiteY1347" fmla="*/ 3766237 h 4852768"/>
              <a:gd name="connsiteX1348" fmla="*/ 3508832 w 4943516"/>
              <a:gd name="connsiteY1348" fmla="*/ 3681996 h 4852768"/>
              <a:gd name="connsiteX1349" fmla="*/ 3510649 w 4943516"/>
              <a:gd name="connsiteY1349" fmla="*/ 3678870 h 4852768"/>
              <a:gd name="connsiteX1350" fmla="*/ 3529615 w 4943516"/>
              <a:gd name="connsiteY1350" fmla="*/ 3664273 h 4852768"/>
              <a:gd name="connsiteX1351" fmla="*/ 3544870 w 4943516"/>
              <a:gd name="connsiteY1351" fmla="*/ 3650950 h 4852768"/>
              <a:gd name="connsiteX1352" fmla="*/ 3542852 w 4943516"/>
              <a:gd name="connsiteY1352" fmla="*/ 3654613 h 4852768"/>
              <a:gd name="connsiteX1353" fmla="*/ 3537643 w 4943516"/>
              <a:gd name="connsiteY1353" fmla="*/ 3667795 h 4852768"/>
              <a:gd name="connsiteX1354" fmla="*/ 3540459 w 4943516"/>
              <a:gd name="connsiteY1354" fmla="*/ 3681787 h 4852768"/>
              <a:gd name="connsiteX1355" fmla="*/ 3538926 w 4943516"/>
              <a:gd name="connsiteY1355" fmla="*/ 3685346 h 4852768"/>
              <a:gd name="connsiteX1356" fmla="*/ 3536827 w 4943516"/>
              <a:gd name="connsiteY1356" fmla="*/ 3688092 h 4852768"/>
              <a:gd name="connsiteX1357" fmla="*/ 3537561 w 4943516"/>
              <a:gd name="connsiteY1357" fmla="*/ 3686193 h 4852768"/>
              <a:gd name="connsiteX1358" fmla="*/ 3538330 w 4943516"/>
              <a:gd name="connsiteY1358" fmla="*/ 3683717 h 4852768"/>
              <a:gd name="connsiteX1359" fmla="*/ 3534155 w 4943516"/>
              <a:gd name="connsiteY1359" fmla="*/ 3691592 h 4852768"/>
              <a:gd name="connsiteX1360" fmla="*/ 3531042 w 4943516"/>
              <a:gd name="connsiteY1360" fmla="*/ 3709851 h 4852768"/>
              <a:gd name="connsiteX1361" fmla="*/ 3562216 w 4943516"/>
              <a:gd name="connsiteY1361" fmla="*/ 3651970 h 4852768"/>
              <a:gd name="connsiteX1362" fmla="*/ 3574218 w 4943516"/>
              <a:gd name="connsiteY1362" fmla="*/ 3645924 h 4852768"/>
              <a:gd name="connsiteX1363" fmla="*/ 3608535 w 4943516"/>
              <a:gd name="connsiteY1363" fmla="*/ 3597190 h 4852768"/>
              <a:gd name="connsiteX1364" fmla="*/ 3611027 w 4943516"/>
              <a:gd name="connsiteY1364" fmla="*/ 3592704 h 4852768"/>
              <a:gd name="connsiteX1365" fmla="*/ 3612188 w 4943516"/>
              <a:gd name="connsiteY1365" fmla="*/ 3591701 h 4852768"/>
              <a:gd name="connsiteX1366" fmla="*/ 3633389 w 4943516"/>
              <a:gd name="connsiteY1366" fmla="*/ 3576850 h 4852768"/>
              <a:gd name="connsiteX1367" fmla="*/ 3645607 w 4943516"/>
              <a:gd name="connsiteY1367" fmla="*/ 3574074 h 4852768"/>
              <a:gd name="connsiteX1368" fmla="*/ 3636846 w 4943516"/>
              <a:gd name="connsiteY1368" fmla="*/ 3590680 h 4852768"/>
              <a:gd name="connsiteX1369" fmla="*/ 3629382 w 4943516"/>
              <a:gd name="connsiteY1369" fmla="*/ 3604051 h 4852768"/>
              <a:gd name="connsiteX1370" fmla="*/ 3604796 w 4943516"/>
              <a:gd name="connsiteY1370" fmla="*/ 3652546 h 4852768"/>
              <a:gd name="connsiteX1371" fmla="*/ 3599969 w 4943516"/>
              <a:gd name="connsiteY1371" fmla="*/ 3662174 h 4852768"/>
              <a:gd name="connsiteX1372" fmla="*/ 3598546 w 4943516"/>
              <a:gd name="connsiteY1372" fmla="*/ 3664058 h 4852768"/>
              <a:gd name="connsiteX1373" fmla="*/ 3561115 w 4943516"/>
              <a:gd name="connsiteY1373" fmla="*/ 3708768 h 4852768"/>
              <a:gd name="connsiteX1374" fmla="*/ 3562391 w 4943516"/>
              <a:gd name="connsiteY1374" fmla="*/ 3730555 h 4852768"/>
              <a:gd name="connsiteX1375" fmla="*/ 3378231 w 4943516"/>
              <a:gd name="connsiteY1375" fmla="*/ 3892542 h 4852768"/>
              <a:gd name="connsiteX1376" fmla="*/ 3426402 w 4943516"/>
              <a:gd name="connsiteY1376" fmla="*/ 3871675 h 4852768"/>
              <a:gd name="connsiteX1377" fmla="*/ 3458186 w 4943516"/>
              <a:gd name="connsiteY1377" fmla="*/ 3873094 h 4852768"/>
              <a:gd name="connsiteX1378" fmla="*/ 3380445 w 4943516"/>
              <a:gd name="connsiteY1378" fmla="*/ 3939711 h 4852768"/>
              <a:gd name="connsiteX1379" fmla="*/ 3254907 w 4943516"/>
              <a:gd name="connsiteY1379" fmla="*/ 4018493 h 4852768"/>
              <a:gd name="connsiteX1380" fmla="*/ 3223039 w 4943516"/>
              <a:gd name="connsiteY1380" fmla="*/ 4053246 h 4852768"/>
              <a:gd name="connsiteX1381" fmla="*/ 3182701 w 4943516"/>
              <a:gd name="connsiteY1381" fmla="*/ 4085687 h 4852768"/>
              <a:gd name="connsiteX1382" fmla="*/ 3362246 w 4943516"/>
              <a:gd name="connsiteY1382" fmla="*/ 3994618 h 4852768"/>
              <a:gd name="connsiteX1383" fmla="*/ 3435622 w 4943516"/>
              <a:gd name="connsiteY1383" fmla="*/ 3977513 h 4852768"/>
              <a:gd name="connsiteX1384" fmla="*/ 3298751 w 4943516"/>
              <a:gd name="connsiteY1384" fmla="*/ 4075853 h 4852768"/>
              <a:gd name="connsiteX1385" fmla="*/ 3188603 w 4943516"/>
              <a:gd name="connsiteY1385" fmla="*/ 4134266 h 4852768"/>
              <a:gd name="connsiteX1386" fmla="*/ 3180991 w 4943516"/>
              <a:gd name="connsiteY1386" fmla="*/ 4137868 h 4852768"/>
              <a:gd name="connsiteX1387" fmla="*/ 3190807 w 4943516"/>
              <a:gd name="connsiteY1387" fmla="*/ 4138005 h 4852768"/>
              <a:gd name="connsiteX1388" fmla="*/ 3198220 w 4943516"/>
              <a:gd name="connsiteY1388" fmla="*/ 4138517 h 4852768"/>
              <a:gd name="connsiteX1389" fmla="*/ 3197816 w 4943516"/>
              <a:gd name="connsiteY1389" fmla="*/ 4138676 h 4852768"/>
              <a:gd name="connsiteX1390" fmla="*/ 3160428 w 4943516"/>
              <a:gd name="connsiteY1390" fmla="*/ 4149344 h 4852768"/>
              <a:gd name="connsiteX1391" fmla="*/ 3182834 w 4943516"/>
              <a:gd name="connsiteY1391" fmla="*/ 4146058 h 4852768"/>
              <a:gd name="connsiteX1392" fmla="*/ 3200810 w 4943516"/>
              <a:gd name="connsiteY1392" fmla="*/ 4141090 h 4852768"/>
              <a:gd name="connsiteX1393" fmla="*/ 3208756 w 4943516"/>
              <a:gd name="connsiteY1393" fmla="*/ 4139245 h 4852768"/>
              <a:gd name="connsiteX1394" fmla="*/ 3235943 w 4943516"/>
              <a:gd name="connsiteY1394" fmla="*/ 4141122 h 4852768"/>
              <a:gd name="connsiteX1395" fmla="*/ 3235473 w 4943516"/>
              <a:gd name="connsiteY1395" fmla="*/ 4143249 h 4852768"/>
              <a:gd name="connsiteX1396" fmla="*/ 3238376 w 4943516"/>
              <a:gd name="connsiteY1396" fmla="*/ 4142278 h 4852768"/>
              <a:gd name="connsiteX1397" fmla="*/ 3243469 w 4943516"/>
              <a:gd name="connsiteY1397" fmla="*/ 4141834 h 4852768"/>
              <a:gd name="connsiteX1398" fmla="*/ 3294689 w 4943516"/>
              <a:gd name="connsiteY1398" fmla="*/ 4114110 h 4852768"/>
              <a:gd name="connsiteX1399" fmla="*/ 3398353 w 4943516"/>
              <a:gd name="connsiteY1399" fmla="*/ 4051724 h 4852768"/>
              <a:gd name="connsiteX1400" fmla="*/ 3529317 w 4943516"/>
              <a:gd name="connsiteY1400" fmla="*/ 3981668 h 4852768"/>
              <a:gd name="connsiteX1401" fmla="*/ 3432379 w 4943516"/>
              <a:gd name="connsiteY1401" fmla="*/ 4081537 h 4852768"/>
              <a:gd name="connsiteX1402" fmla="*/ 3213844 w 4943516"/>
              <a:gd name="connsiteY1402" fmla="*/ 4210128 h 4852768"/>
              <a:gd name="connsiteX1403" fmla="*/ 3211804 w 4943516"/>
              <a:gd name="connsiteY1403" fmla="*/ 4211087 h 4852768"/>
              <a:gd name="connsiteX1404" fmla="*/ 3224539 w 4943516"/>
              <a:gd name="connsiteY1404" fmla="*/ 4211619 h 4852768"/>
              <a:gd name="connsiteX1405" fmla="*/ 3231242 w 4943516"/>
              <a:gd name="connsiteY1405" fmla="*/ 4211906 h 4852768"/>
              <a:gd name="connsiteX1406" fmla="*/ 3224752 w 4943516"/>
              <a:gd name="connsiteY1406" fmla="*/ 4215086 h 4852768"/>
              <a:gd name="connsiteX1407" fmla="*/ 3222607 w 4943516"/>
              <a:gd name="connsiteY1407" fmla="*/ 4216391 h 4852768"/>
              <a:gd name="connsiteX1408" fmla="*/ 3201722 w 4943516"/>
              <a:gd name="connsiteY1408" fmla="*/ 4216165 h 4852768"/>
              <a:gd name="connsiteX1409" fmla="*/ 3201067 w 4943516"/>
              <a:gd name="connsiteY1409" fmla="*/ 4216133 h 4852768"/>
              <a:gd name="connsiteX1410" fmla="*/ 3104203 w 4943516"/>
              <a:gd name="connsiteY1410" fmla="*/ 4261656 h 4852768"/>
              <a:gd name="connsiteX1411" fmla="*/ 3109888 w 4943516"/>
              <a:gd name="connsiteY1411" fmla="*/ 4262023 h 4852768"/>
              <a:gd name="connsiteX1412" fmla="*/ 3108216 w 4943516"/>
              <a:gd name="connsiteY1412" fmla="*/ 4262464 h 4852768"/>
              <a:gd name="connsiteX1413" fmla="*/ 3094366 w 4943516"/>
              <a:gd name="connsiteY1413" fmla="*/ 4266179 h 4852768"/>
              <a:gd name="connsiteX1414" fmla="*/ 3093261 w 4943516"/>
              <a:gd name="connsiteY1414" fmla="*/ 4266175 h 4852768"/>
              <a:gd name="connsiteX1415" fmla="*/ 3050233 w 4943516"/>
              <a:gd name="connsiteY1415" fmla="*/ 4283794 h 4852768"/>
              <a:gd name="connsiteX1416" fmla="*/ 3068144 w 4943516"/>
              <a:gd name="connsiteY1416" fmla="*/ 4280212 h 4852768"/>
              <a:gd name="connsiteX1417" fmla="*/ 3067277 w 4943516"/>
              <a:gd name="connsiteY1417" fmla="*/ 4285269 h 4852768"/>
              <a:gd name="connsiteX1418" fmla="*/ 3061032 w 4943516"/>
              <a:gd name="connsiteY1418" fmla="*/ 4287457 h 4852768"/>
              <a:gd name="connsiteX1419" fmla="*/ 3061875 w 4943516"/>
              <a:gd name="connsiteY1419" fmla="*/ 4287496 h 4852768"/>
              <a:gd name="connsiteX1420" fmla="*/ 3113968 w 4943516"/>
              <a:gd name="connsiteY1420" fmla="*/ 4267950 h 4852768"/>
              <a:gd name="connsiteX1421" fmla="*/ 3236450 w 4943516"/>
              <a:gd name="connsiteY1421" fmla="*/ 4215049 h 4852768"/>
              <a:gd name="connsiteX1422" fmla="*/ 3482596 w 4943516"/>
              <a:gd name="connsiteY1422" fmla="*/ 4072914 h 4852768"/>
              <a:gd name="connsiteX1423" fmla="*/ 3653128 w 4943516"/>
              <a:gd name="connsiteY1423" fmla="*/ 3959802 h 4852768"/>
              <a:gd name="connsiteX1424" fmla="*/ 3635420 w 4943516"/>
              <a:gd name="connsiteY1424" fmla="*/ 4005033 h 4852768"/>
              <a:gd name="connsiteX1425" fmla="*/ 3318910 w 4943516"/>
              <a:gd name="connsiteY1425" fmla="*/ 4223438 h 4852768"/>
              <a:gd name="connsiteX1426" fmla="*/ 3166978 w 4943516"/>
              <a:gd name="connsiteY1426" fmla="*/ 4297889 h 4852768"/>
              <a:gd name="connsiteX1427" fmla="*/ 3195260 w 4943516"/>
              <a:gd name="connsiteY1427" fmla="*/ 4289674 h 4852768"/>
              <a:gd name="connsiteX1428" fmla="*/ 3216651 w 4943516"/>
              <a:gd name="connsiteY1428" fmla="*/ 4287220 h 4852768"/>
              <a:gd name="connsiteX1429" fmla="*/ 3210276 w 4943516"/>
              <a:gd name="connsiteY1429" fmla="*/ 4289319 h 4852768"/>
              <a:gd name="connsiteX1430" fmla="*/ 3200583 w 4943516"/>
              <a:gd name="connsiteY1430" fmla="*/ 4289699 h 4852768"/>
              <a:gd name="connsiteX1431" fmla="*/ 3192634 w 4943516"/>
              <a:gd name="connsiteY1431" fmla="*/ 4291020 h 4852768"/>
              <a:gd name="connsiteX1432" fmla="*/ 3195127 w 4943516"/>
              <a:gd name="connsiteY1432" fmla="*/ 4293534 h 4852768"/>
              <a:gd name="connsiteX1433" fmla="*/ 3192801 w 4943516"/>
              <a:gd name="connsiteY1433" fmla="*/ 4294128 h 4852768"/>
              <a:gd name="connsiteX1434" fmla="*/ 3171749 w 4943516"/>
              <a:gd name="connsiteY1434" fmla="*/ 4304038 h 4852768"/>
              <a:gd name="connsiteX1435" fmla="*/ 3204082 w 4943516"/>
              <a:gd name="connsiteY1435" fmla="*/ 4295066 h 4852768"/>
              <a:gd name="connsiteX1436" fmla="*/ 3206124 w 4943516"/>
              <a:gd name="connsiteY1436" fmla="*/ 4294561 h 4852768"/>
              <a:gd name="connsiteX1437" fmla="*/ 3206425 w 4943516"/>
              <a:gd name="connsiteY1437" fmla="*/ 4294586 h 4852768"/>
              <a:gd name="connsiteX1438" fmla="*/ 3213265 w 4943516"/>
              <a:gd name="connsiteY1438" fmla="*/ 4294454 h 4852768"/>
              <a:gd name="connsiteX1439" fmla="*/ 3167848 w 4943516"/>
              <a:gd name="connsiteY1439" fmla="*/ 4309061 h 4852768"/>
              <a:gd name="connsiteX1440" fmla="*/ 3096525 w 4943516"/>
              <a:gd name="connsiteY1440" fmla="*/ 4330213 h 4852768"/>
              <a:gd name="connsiteX1441" fmla="*/ 3087637 w 4943516"/>
              <a:gd name="connsiteY1441" fmla="*/ 4332199 h 4852768"/>
              <a:gd name="connsiteX1442" fmla="*/ 3097721 w 4943516"/>
              <a:gd name="connsiteY1442" fmla="*/ 4331675 h 4852768"/>
              <a:gd name="connsiteX1443" fmla="*/ 3227839 w 4943516"/>
              <a:gd name="connsiteY1443" fmla="*/ 4298403 h 4852768"/>
              <a:gd name="connsiteX1444" fmla="*/ 3088786 w 4943516"/>
              <a:gd name="connsiteY1444" fmla="*/ 4338989 h 4852768"/>
              <a:gd name="connsiteX1445" fmla="*/ 3077742 w 4943516"/>
              <a:gd name="connsiteY1445" fmla="*/ 4342690 h 4852768"/>
              <a:gd name="connsiteX1446" fmla="*/ 3076336 w 4943516"/>
              <a:gd name="connsiteY1446" fmla="*/ 4343479 h 4852768"/>
              <a:gd name="connsiteX1447" fmla="*/ 3076973 w 4943516"/>
              <a:gd name="connsiteY1447" fmla="*/ 4343464 h 4852768"/>
              <a:gd name="connsiteX1448" fmla="*/ 3079890 w 4943516"/>
              <a:gd name="connsiteY1448" fmla="*/ 4343447 h 4852768"/>
              <a:gd name="connsiteX1449" fmla="*/ 3073277 w 4943516"/>
              <a:gd name="connsiteY1449" fmla="*/ 4345194 h 4852768"/>
              <a:gd name="connsiteX1450" fmla="*/ 3072484 w 4943516"/>
              <a:gd name="connsiteY1450" fmla="*/ 4345640 h 4852768"/>
              <a:gd name="connsiteX1451" fmla="*/ 3071366 w 4943516"/>
              <a:gd name="connsiteY1451" fmla="*/ 4348365 h 4852768"/>
              <a:gd name="connsiteX1452" fmla="*/ 3092574 w 4943516"/>
              <a:gd name="connsiteY1452" fmla="*/ 4343618 h 4852768"/>
              <a:gd name="connsiteX1453" fmla="*/ 3155213 w 4943516"/>
              <a:gd name="connsiteY1453" fmla="*/ 4327338 h 4852768"/>
              <a:gd name="connsiteX1454" fmla="*/ 3102403 w 4943516"/>
              <a:gd name="connsiteY1454" fmla="*/ 4343507 h 4852768"/>
              <a:gd name="connsiteX1455" fmla="*/ 3061064 w 4943516"/>
              <a:gd name="connsiteY1455" fmla="*/ 4355200 h 4852768"/>
              <a:gd name="connsiteX1456" fmla="*/ 3064499 w 4943516"/>
              <a:gd name="connsiteY1456" fmla="*/ 4354673 h 4852768"/>
              <a:gd name="connsiteX1457" fmla="*/ 3040037 w 4943516"/>
              <a:gd name="connsiteY1457" fmla="*/ 4363501 h 4852768"/>
              <a:gd name="connsiteX1458" fmla="*/ 3036818 w 4943516"/>
              <a:gd name="connsiteY1458" fmla="*/ 4364354 h 4852768"/>
              <a:gd name="connsiteX1459" fmla="*/ 3082199 w 4943516"/>
              <a:gd name="connsiteY1459" fmla="*/ 4353610 h 4852768"/>
              <a:gd name="connsiteX1460" fmla="*/ 3243745 w 4943516"/>
              <a:gd name="connsiteY1460" fmla="*/ 4301186 h 4852768"/>
              <a:gd name="connsiteX1461" fmla="*/ 3602798 w 4943516"/>
              <a:gd name="connsiteY1461" fmla="*/ 4110488 h 4852768"/>
              <a:gd name="connsiteX1462" fmla="*/ 3720371 w 4943516"/>
              <a:gd name="connsiteY1462" fmla="*/ 4020412 h 4852768"/>
              <a:gd name="connsiteX1463" fmla="*/ 3803647 w 4943516"/>
              <a:gd name="connsiteY1463" fmla="*/ 3954371 h 4852768"/>
              <a:gd name="connsiteX1464" fmla="*/ 3805922 w 4943516"/>
              <a:gd name="connsiteY1464" fmla="*/ 3997813 h 4852768"/>
              <a:gd name="connsiteX1465" fmla="*/ 3877769 w 4943516"/>
              <a:gd name="connsiteY1465" fmla="*/ 3932619 h 4852768"/>
              <a:gd name="connsiteX1466" fmla="*/ 3865613 w 4943516"/>
              <a:gd name="connsiteY1466" fmla="*/ 3953411 h 4852768"/>
              <a:gd name="connsiteX1467" fmla="*/ 3845968 w 4943516"/>
              <a:gd name="connsiteY1467" fmla="*/ 3993437 h 4852768"/>
              <a:gd name="connsiteX1468" fmla="*/ 3841621 w 4943516"/>
              <a:gd name="connsiteY1468" fmla="*/ 4002730 h 4852768"/>
              <a:gd name="connsiteX1469" fmla="*/ 3842083 w 4943516"/>
              <a:gd name="connsiteY1469" fmla="*/ 4002350 h 4852768"/>
              <a:gd name="connsiteX1470" fmla="*/ 3880006 w 4943516"/>
              <a:gd name="connsiteY1470" fmla="*/ 3964343 h 4852768"/>
              <a:gd name="connsiteX1471" fmla="*/ 3861032 w 4943516"/>
              <a:gd name="connsiteY1471" fmla="*/ 3989199 h 4852768"/>
              <a:gd name="connsiteX1472" fmla="*/ 3842993 w 4943516"/>
              <a:gd name="connsiteY1472" fmla="*/ 4007581 h 4852768"/>
              <a:gd name="connsiteX1473" fmla="*/ 3835444 w 4943516"/>
              <a:gd name="connsiteY1473" fmla="*/ 4015941 h 4852768"/>
              <a:gd name="connsiteX1474" fmla="*/ 3819503 w 4943516"/>
              <a:gd name="connsiteY1474" fmla="*/ 4050032 h 4852768"/>
              <a:gd name="connsiteX1475" fmla="*/ 3822388 w 4943516"/>
              <a:gd name="connsiteY1475" fmla="*/ 4050888 h 4852768"/>
              <a:gd name="connsiteX1476" fmla="*/ 3819271 w 4943516"/>
              <a:gd name="connsiteY1476" fmla="*/ 4053744 h 4852768"/>
              <a:gd name="connsiteX1477" fmla="*/ 3814370 w 4943516"/>
              <a:gd name="connsiteY1477" fmla="*/ 4061010 h 4852768"/>
              <a:gd name="connsiteX1478" fmla="*/ 3802456 w 4943516"/>
              <a:gd name="connsiteY1478" fmla="*/ 4086488 h 4852768"/>
              <a:gd name="connsiteX1479" fmla="*/ 3809544 w 4943516"/>
              <a:gd name="connsiteY1479" fmla="*/ 4079390 h 4852768"/>
              <a:gd name="connsiteX1480" fmla="*/ 3810910 w 4943516"/>
              <a:gd name="connsiteY1480" fmla="*/ 4080688 h 4852768"/>
              <a:gd name="connsiteX1481" fmla="*/ 3727153 w 4943516"/>
              <a:gd name="connsiteY1481" fmla="*/ 4153651 h 4852768"/>
              <a:gd name="connsiteX1482" fmla="*/ 3411893 w 4943516"/>
              <a:gd name="connsiteY1482" fmla="*/ 4367320 h 4852768"/>
              <a:gd name="connsiteX1483" fmla="*/ 3296887 w 4943516"/>
              <a:gd name="connsiteY1483" fmla="*/ 4426764 h 4852768"/>
              <a:gd name="connsiteX1484" fmla="*/ 3180348 w 4943516"/>
              <a:gd name="connsiteY1484" fmla="*/ 4478591 h 4852768"/>
              <a:gd name="connsiteX1485" fmla="*/ 3191022 w 4943516"/>
              <a:gd name="connsiteY1485" fmla="*/ 4478980 h 4852768"/>
              <a:gd name="connsiteX1486" fmla="*/ 3255130 w 4943516"/>
              <a:gd name="connsiteY1486" fmla="*/ 4479872 h 4852768"/>
              <a:gd name="connsiteX1487" fmla="*/ 3262542 w 4943516"/>
              <a:gd name="connsiteY1487" fmla="*/ 4480383 h 4852768"/>
              <a:gd name="connsiteX1488" fmla="*/ 3262139 w 4943516"/>
              <a:gd name="connsiteY1488" fmla="*/ 4480542 h 4852768"/>
              <a:gd name="connsiteX1489" fmla="*/ 3224750 w 4943516"/>
              <a:gd name="connsiteY1489" fmla="*/ 4491210 h 4852768"/>
              <a:gd name="connsiteX1490" fmla="*/ 3247156 w 4943516"/>
              <a:gd name="connsiteY1490" fmla="*/ 4487925 h 4852768"/>
              <a:gd name="connsiteX1491" fmla="*/ 3265132 w 4943516"/>
              <a:gd name="connsiteY1491" fmla="*/ 4482956 h 4852768"/>
              <a:gd name="connsiteX1492" fmla="*/ 3273078 w 4943516"/>
              <a:gd name="connsiteY1492" fmla="*/ 4481111 h 4852768"/>
              <a:gd name="connsiteX1493" fmla="*/ 3289138 w 4943516"/>
              <a:gd name="connsiteY1493" fmla="*/ 4482220 h 4852768"/>
              <a:gd name="connsiteX1494" fmla="*/ 3368038 w 4943516"/>
              <a:gd name="connsiteY1494" fmla="*/ 4447566 h 4852768"/>
              <a:gd name="connsiteX1495" fmla="*/ 3481408 w 4943516"/>
              <a:gd name="connsiteY1495" fmla="*/ 4390746 h 4852768"/>
              <a:gd name="connsiteX1496" fmla="*/ 3864846 w 4943516"/>
              <a:gd name="connsiteY1496" fmla="*/ 4137147 h 4852768"/>
              <a:gd name="connsiteX1497" fmla="*/ 4008272 w 4943516"/>
              <a:gd name="connsiteY1497" fmla="*/ 4028595 h 4852768"/>
              <a:gd name="connsiteX1498" fmla="*/ 3902371 w 4943516"/>
              <a:gd name="connsiteY1498" fmla="*/ 4162471 h 4852768"/>
              <a:gd name="connsiteX1499" fmla="*/ 3787504 w 4943516"/>
              <a:gd name="connsiteY1499" fmla="*/ 4263397 h 4852768"/>
              <a:gd name="connsiteX1500" fmla="*/ 3685749 w 4943516"/>
              <a:gd name="connsiteY1500" fmla="*/ 4343899 h 4852768"/>
              <a:gd name="connsiteX1501" fmla="*/ 3829890 w 4943516"/>
              <a:gd name="connsiteY1501" fmla="*/ 4243201 h 4852768"/>
              <a:gd name="connsiteX1502" fmla="*/ 4006483 w 4943516"/>
              <a:gd name="connsiteY1502" fmla="*/ 4089237 h 4852768"/>
              <a:gd name="connsiteX1503" fmla="*/ 4121919 w 4943516"/>
              <a:gd name="connsiteY1503" fmla="*/ 3974539 h 4852768"/>
              <a:gd name="connsiteX1504" fmla="*/ 4145622 w 4943516"/>
              <a:gd name="connsiteY1504" fmla="*/ 3950244 h 4852768"/>
              <a:gd name="connsiteX1505" fmla="*/ 4145170 w 4943516"/>
              <a:gd name="connsiteY1505" fmla="*/ 3951526 h 4852768"/>
              <a:gd name="connsiteX1506" fmla="*/ 4150671 w 4943516"/>
              <a:gd name="connsiteY1506" fmla="*/ 3947583 h 4852768"/>
              <a:gd name="connsiteX1507" fmla="*/ 4153681 w 4943516"/>
              <a:gd name="connsiteY1507" fmla="*/ 3942526 h 4852768"/>
              <a:gd name="connsiteX1508" fmla="*/ 4187470 w 4943516"/>
              <a:gd name="connsiteY1508" fmla="*/ 3911776 h 4852768"/>
              <a:gd name="connsiteX1509" fmla="*/ 4190209 w 4943516"/>
              <a:gd name="connsiteY1509" fmla="*/ 3908260 h 4852768"/>
              <a:gd name="connsiteX1510" fmla="*/ 4196999 w 4943516"/>
              <a:gd name="connsiteY1510" fmla="*/ 3899894 h 4852768"/>
              <a:gd name="connsiteX1511" fmla="*/ 4200958 w 4943516"/>
              <a:gd name="connsiteY1511" fmla="*/ 3896216 h 4852768"/>
              <a:gd name="connsiteX1512" fmla="*/ 4214876 w 4943516"/>
              <a:gd name="connsiteY1512" fmla="*/ 3885694 h 4852768"/>
              <a:gd name="connsiteX1513" fmla="*/ 4213833 w 4943516"/>
              <a:gd name="connsiteY1513" fmla="*/ 3887848 h 4852768"/>
              <a:gd name="connsiteX1514" fmla="*/ 4176846 w 4943516"/>
              <a:gd name="connsiteY1514" fmla="*/ 3927230 h 4852768"/>
              <a:gd name="connsiteX1515" fmla="*/ 4066048 w 4943516"/>
              <a:gd name="connsiteY1515" fmla="*/ 4043816 h 4852768"/>
              <a:gd name="connsiteX1516" fmla="*/ 4046898 w 4943516"/>
              <a:gd name="connsiteY1516" fmla="*/ 4069212 h 4852768"/>
              <a:gd name="connsiteX1517" fmla="*/ 4084998 w 4943516"/>
              <a:gd name="connsiteY1517" fmla="*/ 4030666 h 4852768"/>
              <a:gd name="connsiteX1518" fmla="*/ 4187017 w 4943516"/>
              <a:gd name="connsiteY1518" fmla="*/ 3929267 h 4852768"/>
              <a:gd name="connsiteX1519" fmla="*/ 4194310 w 4943516"/>
              <a:gd name="connsiteY1519" fmla="*/ 3923092 h 4852768"/>
              <a:gd name="connsiteX1520" fmla="*/ 4150126 w 4943516"/>
              <a:gd name="connsiteY1520" fmla="*/ 3975755 h 4852768"/>
              <a:gd name="connsiteX1521" fmla="*/ 4026149 w 4943516"/>
              <a:gd name="connsiteY1521" fmla="*/ 4100389 h 4852768"/>
              <a:gd name="connsiteX1522" fmla="*/ 4008860 w 4943516"/>
              <a:gd name="connsiteY1522" fmla="*/ 4124576 h 4852768"/>
              <a:gd name="connsiteX1523" fmla="*/ 4015663 w 4943516"/>
              <a:gd name="connsiteY1523" fmla="*/ 4118284 h 4852768"/>
              <a:gd name="connsiteX1524" fmla="*/ 4022613 w 4943516"/>
              <a:gd name="connsiteY1524" fmla="*/ 4106833 h 4852768"/>
              <a:gd name="connsiteX1525" fmla="*/ 4029533 w 4943516"/>
              <a:gd name="connsiteY1525" fmla="*/ 4098118 h 4852768"/>
              <a:gd name="connsiteX1526" fmla="*/ 4030900 w 4943516"/>
              <a:gd name="connsiteY1526" fmla="*/ 4102812 h 4852768"/>
              <a:gd name="connsiteX1527" fmla="*/ 4033174 w 4943516"/>
              <a:gd name="connsiteY1527" fmla="*/ 4100402 h 4852768"/>
              <a:gd name="connsiteX1528" fmla="*/ 4059241 w 4943516"/>
              <a:gd name="connsiteY1528" fmla="*/ 4081614 h 4852768"/>
              <a:gd name="connsiteX1529" fmla="*/ 4026752 w 4943516"/>
              <a:gd name="connsiteY1529" fmla="*/ 4114653 h 4852768"/>
              <a:gd name="connsiteX1530" fmla="*/ 4024775 w 4943516"/>
              <a:gd name="connsiteY1530" fmla="*/ 4116783 h 4852768"/>
              <a:gd name="connsiteX1531" fmla="*/ 4024604 w 4943516"/>
              <a:gd name="connsiteY1531" fmla="*/ 4117161 h 4852768"/>
              <a:gd name="connsiteX1532" fmla="*/ 4019863 w 4943516"/>
              <a:gd name="connsiteY1532" fmla="*/ 4125333 h 4852768"/>
              <a:gd name="connsiteX1533" fmla="*/ 4067920 w 4943516"/>
              <a:gd name="connsiteY1533" fmla="*/ 4080268 h 4852768"/>
              <a:gd name="connsiteX1534" fmla="*/ 4141232 w 4943516"/>
              <a:gd name="connsiteY1534" fmla="*/ 4008301 h 4852768"/>
              <a:gd name="connsiteX1535" fmla="*/ 4149581 w 4943516"/>
              <a:gd name="connsiteY1535" fmla="*/ 3998898 h 4852768"/>
              <a:gd name="connsiteX1536" fmla="*/ 4142194 w 4943516"/>
              <a:gd name="connsiteY1536" fmla="*/ 4010725 h 4852768"/>
              <a:gd name="connsiteX1537" fmla="*/ 4014871 w 4943516"/>
              <a:gd name="connsiteY1537" fmla="*/ 4145579 h 4852768"/>
              <a:gd name="connsiteX1538" fmla="*/ 4015239 w 4943516"/>
              <a:gd name="connsiteY1538" fmla="*/ 4148986 h 4852768"/>
              <a:gd name="connsiteX1539" fmla="*/ 4014871 w 4943516"/>
              <a:gd name="connsiteY1539" fmla="*/ 4145579 h 4852768"/>
              <a:gd name="connsiteX1540" fmla="*/ 4085318 w 4943516"/>
              <a:gd name="connsiteY1540" fmla="*/ 4078787 h 4852768"/>
              <a:gd name="connsiteX1541" fmla="*/ 4135736 w 4943516"/>
              <a:gd name="connsiteY1541" fmla="*/ 4026779 h 4852768"/>
              <a:gd name="connsiteX1542" fmla="*/ 4104691 w 4943516"/>
              <a:gd name="connsiteY1542" fmla="*/ 4064445 h 4852768"/>
              <a:gd name="connsiteX1543" fmla="*/ 3967027 w 4943516"/>
              <a:gd name="connsiteY1543" fmla="*/ 4204772 h 4852768"/>
              <a:gd name="connsiteX1544" fmla="*/ 3833538 w 4943516"/>
              <a:gd name="connsiteY1544" fmla="*/ 4319748 h 4852768"/>
              <a:gd name="connsiteX1545" fmla="*/ 3389574 w 4943516"/>
              <a:gd name="connsiteY1545" fmla="*/ 4604408 h 4852768"/>
              <a:gd name="connsiteX1546" fmla="*/ 2863289 w 4943516"/>
              <a:gd name="connsiteY1546" fmla="*/ 4786797 h 4852768"/>
              <a:gd name="connsiteX1547" fmla="*/ 2308244 w 4943516"/>
              <a:gd name="connsiteY1547" fmla="*/ 4839727 h 4852768"/>
              <a:gd name="connsiteX1548" fmla="*/ 1780035 w 4943516"/>
              <a:gd name="connsiteY1548" fmla="*/ 4767718 h 4852768"/>
              <a:gd name="connsiteX1549" fmla="*/ 1804518 w 4943516"/>
              <a:gd name="connsiteY1549" fmla="*/ 4796760 h 4852768"/>
              <a:gd name="connsiteX1550" fmla="*/ 1472617 w 4943516"/>
              <a:gd name="connsiteY1550" fmla="*/ 4683314 h 4852768"/>
              <a:gd name="connsiteX1551" fmla="*/ 909299 w 4943516"/>
              <a:gd name="connsiteY1551" fmla="*/ 4341157 h 4852768"/>
              <a:gd name="connsiteX1552" fmla="*/ 425267 w 4943516"/>
              <a:gd name="connsiteY1552" fmla="*/ 3819695 h 4852768"/>
              <a:gd name="connsiteX1553" fmla="*/ 106908 w 4943516"/>
              <a:gd name="connsiteY1553" fmla="*/ 3163682 h 4852768"/>
              <a:gd name="connsiteX1554" fmla="*/ 4 w 4943516"/>
              <a:gd name="connsiteY1554" fmla="*/ 2450875 h 4852768"/>
              <a:gd name="connsiteX1555" fmla="*/ 35076 w 4943516"/>
              <a:gd name="connsiteY1555" fmla="*/ 2048687 h 4852768"/>
              <a:gd name="connsiteX1556" fmla="*/ 122343 w 4943516"/>
              <a:gd name="connsiteY1556" fmla="*/ 1686984 h 4852768"/>
              <a:gd name="connsiteX1557" fmla="*/ 238055 w 4943516"/>
              <a:gd name="connsiteY1557" fmla="*/ 1379093 h 4852768"/>
              <a:gd name="connsiteX1558" fmla="*/ 401698 w 4943516"/>
              <a:gd name="connsiteY1558" fmla="*/ 1078917 h 4852768"/>
              <a:gd name="connsiteX1559" fmla="*/ 901458 w 4943516"/>
              <a:gd name="connsiteY1559" fmla="*/ 526939 h 4852768"/>
              <a:gd name="connsiteX1560" fmla="*/ 1370626 w 4943516"/>
              <a:gd name="connsiteY1560" fmla="*/ 231138 h 4852768"/>
              <a:gd name="connsiteX1561" fmla="*/ 1532991 w 4943516"/>
              <a:gd name="connsiteY1561" fmla="*/ 158776 h 4852768"/>
              <a:gd name="connsiteX1562" fmla="*/ 2448982 w 4943516"/>
              <a:gd name="connsiteY1562" fmla="*/ 429 h 485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Lst>
            <a:rect l="l" t="t" r="r" b="b"/>
            <a:pathLst>
              <a:path w="4943516" h="4852768">
                <a:moveTo>
                  <a:pt x="2409127" y="4848438"/>
                </a:moveTo>
                <a:lnTo>
                  <a:pt x="2410297" y="4852768"/>
                </a:lnTo>
                <a:cubicBezTo>
                  <a:pt x="2409090" y="4852536"/>
                  <a:pt x="2408143" y="4851378"/>
                  <a:pt x="2407825" y="4850317"/>
                </a:cubicBezTo>
                <a:cubicBezTo>
                  <a:pt x="2407506" y="4849254"/>
                  <a:pt x="2407817" y="4848288"/>
                  <a:pt x="2409127" y="4848438"/>
                </a:cubicBezTo>
                <a:close/>
                <a:moveTo>
                  <a:pt x="3167854" y="4530495"/>
                </a:moveTo>
                <a:lnTo>
                  <a:pt x="3151898" y="4532212"/>
                </a:lnTo>
                <a:cubicBezTo>
                  <a:pt x="3145385" y="4532407"/>
                  <a:pt x="3091104" y="4531688"/>
                  <a:pt x="3089358" y="4532369"/>
                </a:cubicBezTo>
                <a:cubicBezTo>
                  <a:pt x="3088593" y="4535011"/>
                  <a:pt x="3097919" y="4541141"/>
                  <a:pt x="3100938" y="4542307"/>
                </a:cubicBezTo>
                <a:cubicBezTo>
                  <a:pt x="3105413" y="4542907"/>
                  <a:pt x="3144069" y="4542293"/>
                  <a:pt x="3119291" y="4544920"/>
                </a:cubicBezTo>
                <a:cubicBezTo>
                  <a:pt x="3106092" y="4546352"/>
                  <a:pt x="3111873" y="4547127"/>
                  <a:pt x="3121766" y="4547520"/>
                </a:cubicBezTo>
                <a:lnTo>
                  <a:pt x="3122333" y="4547531"/>
                </a:lnTo>
                <a:lnTo>
                  <a:pt x="3124693" y="4546789"/>
                </a:lnTo>
                <a:close/>
                <a:moveTo>
                  <a:pt x="3240621" y="4498856"/>
                </a:moveTo>
                <a:lnTo>
                  <a:pt x="3120139" y="4501274"/>
                </a:lnTo>
                <a:lnTo>
                  <a:pt x="3108798" y="4505523"/>
                </a:lnTo>
                <a:lnTo>
                  <a:pt x="3114771" y="4505279"/>
                </a:lnTo>
                <a:cubicBezTo>
                  <a:pt x="3130396" y="4506611"/>
                  <a:pt x="3156103" y="4501670"/>
                  <a:pt x="3169051" y="4505998"/>
                </a:cubicBezTo>
                <a:cubicBezTo>
                  <a:pt x="3171780" y="4507278"/>
                  <a:pt x="3173905" y="4511527"/>
                  <a:pt x="3175651" y="4510847"/>
                </a:cubicBezTo>
                <a:cubicBezTo>
                  <a:pt x="3180272" y="4511390"/>
                  <a:pt x="3189180" y="4510944"/>
                  <a:pt x="3198212" y="4510744"/>
                </a:cubicBezTo>
                <a:lnTo>
                  <a:pt x="3217215" y="4511860"/>
                </a:lnTo>
                <a:lnTo>
                  <a:pt x="3248804" y="4499936"/>
                </a:lnTo>
                <a:lnTo>
                  <a:pt x="3250577" y="4499158"/>
                </a:lnTo>
                <a:close/>
                <a:moveTo>
                  <a:pt x="2988573" y="4369219"/>
                </a:moveTo>
                <a:cubicBezTo>
                  <a:pt x="2987354" y="4370217"/>
                  <a:pt x="2986157" y="4368755"/>
                  <a:pt x="2984939" y="4369753"/>
                </a:cubicBezTo>
                <a:lnTo>
                  <a:pt x="2984407" y="4371163"/>
                </a:lnTo>
                <a:lnTo>
                  <a:pt x="2989083" y="4369789"/>
                </a:lnTo>
                <a:lnTo>
                  <a:pt x="2989394" y="4369418"/>
                </a:lnTo>
                <a:close/>
                <a:moveTo>
                  <a:pt x="3018659" y="4368653"/>
                </a:moveTo>
                <a:lnTo>
                  <a:pt x="3018273" y="4368684"/>
                </a:lnTo>
                <a:cubicBezTo>
                  <a:pt x="3010046" y="4369450"/>
                  <a:pt x="3006126" y="4370220"/>
                  <a:pt x="3004890" y="4370977"/>
                </a:cubicBezTo>
                <a:lnTo>
                  <a:pt x="3005383" y="4371377"/>
                </a:lnTo>
                <a:lnTo>
                  <a:pt x="3013047" y="4369980"/>
                </a:lnTo>
                <a:close/>
                <a:moveTo>
                  <a:pt x="3063454" y="4348332"/>
                </a:moveTo>
                <a:lnTo>
                  <a:pt x="3060670" y="4348524"/>
                </a:lnTo>
                <a:lnTo>
                  <a:pt x="3059660" y="4348792"/>
                </a:lnTo>
                <a:lnTo>
                  <a:pt x="3056228" y="4350586"/>
                </a:lnTo>
                <a:cubicBezTo>
                  <a:pt x="3055313" y="4351334"/>
                  <a:pt x="3055399" y="4351722"/>
                  <a:pt x="3056040" y="4351884"/>
                </a:cubicBezTo>
                <a:cubicBezTo>
                  <a:pt x="3057963" y="4352369"/>
                  <a:pt x="3064894" y="4350815"/>
                  <a:pt x="3064894" y="4350815"/>
                </a:cubicBezTo>
                <a:cubicBezTo>
                  <a:pt x="3066213" y="4349735"/>
                  <a:pt x="3065316" y="4348639"/>
                  <a:pt x="3063454" y="4348332"/>
                </a:cubicBezTo>
                <a:close/>
                <a:moveTo>
                  <a:pt x="3168950" y="4323822"/>
                </a:moveTo>
                <a:cubicBezTo>
                  <a:pt x="3165814" y="4325168"/>
                  <a:pt x="3163637" y="4326340"/>
                  <a:pt x="3161615" y="4327029"/>
                </a:cubicBezTo>
                <a:cubicBezTo>
                  <a:pt x="3159593" y="4327718"/>
                  <a:pt x="3157727" y="4327924"/>
                  <a:pt x="3155213" y="4327338"/>
                </a:cubicBezTo>
                <a:cubicBezTo>
                  <a:pt x="3158867" y="4324346"/>
                  <a:pt x="3164121" y="4322893"/>
                  <a:pt x="3168950" y="4323822"/>
                </a:cubicBezTo>
                <a:close/>
                <a:moveTo>
                  <a:pt x="3171037" y="4321503"/>
                </a:moveTo>
                <a:cubicBezTo>
                  <a:pt x="3171851" y="4320838"/>
                  <a:pt x="3172810" y="4320663"/>
                  <a:pt x="3174006" y="4322125"/>
                </a:cubicBezTo>
                <a:cubicBezTo>
                  <a:pt x="3172686" y="4323205"/>
                  <a:pt x="3171721" y="4323995"/>
                  <a:pt x="3170937" y="4324332"/>
                </a:cubicBezTo>
                <a:cubicBezTo>
                  <a:pt x="3170154" y="4324668"/>
                  <a:pt x="3169550" y="4324553"/>
                  <a:pt x="3168950" y="4323822"/>
                </a:cubicBezTo>
                <a:cubicBezTo>
                  <a:pt x="3169560" y="4323323"/>
                  <a:pt x="3170225" y="4322168"/>
                  <a:pt x="3171037" y="4321503"/>
                </a:cubicBezTo>
                <a:close/>
                <a:moveTo>
                  <a:pt x="3176093" y="4319807"/>
                </a:moveTo>
                <a:cubicBezTo>
                  <a:pt x="3176905" y="4319141"/>
                  <a:pt x="3177864" y="4318967"/>
                  <a:pt x="3179061" y="4320428"/>
                </a:cubicBezTo>
                <a:cubicBezTo>
                  <a:pt x="3177740" y="4321509"/>
                  <a:pt x="3176776" y="4322299"/>
                  <a:pt x="3175991" y="4322635"/>
                </a:cubicBezTo>
                <a:cubicBezTo>
                  <a:pt x="3175207" y="4322973"/>
                  <a:pt x="3174604" y="4322856"/>
                  <a:pt x="3174006" y="4322125"/>
                </a:cubicBezTo>
                <a:cubicBezTo>
                  <a:pt x="3174615" y="4321627"/>
                  <a:pt x="3175281" y="4320472"/>
                  <a:pt x="3176093" y="4319807"/>
                </a:cubicBezTo>
                <a:close/>
                <a:moveTo>
                  <a:pt x="2993443" y="4313172"/>
                </a:moveTo>
                <a:lnTo>
                  <a:pt x="2974112" y="4317994"/>
                </a:lnTo>
                <a:cubicBezTo>
                  <a:pt x="2973401" y="4318576"/>
                  <a:pt x="2968048" y="4319804"/>
                  <a:pt x="2963172" y="4321253"/>
                </a:cubicBezTo>
                <a:lnTo>
                  <a:pt x="2959656" y="4322525"/>
                </a:lnTo>
                <a:lnTo>
                  <a:pt x="2967492" y="4321157"/>
                </a:lnTo>
                <a:lnTo>
                  <a:pt x="2991756" y="4313805"/>
                </a:lnTo>
                <a:close/>
                <a:moveTo>
                  <a:pt x="3235397" y="4287336"/>
                </a:moveTo>
                <a:lnTo>
                  <a:pt x="3229891" y="4289107"/>
                </a:lnTo>
                <a:lnTo>
                  <a:pt x="3228358" y="4289073"/>
                </a:lnTo>
                <a:close/>
                <a:moveTo>
                  <a:pt x="2998085" y="4234279"/>
                </a:moveTo>
                <a:cubicBezTo>
                  <a:pt x="2992550" y="4233973"/>
                  <a:pt x="2987655" y="4234267"/>
                  <a:pt x="2987749" y="4236280"/>
                </a:cubicBezTo>
                <a:cubicBezTo>
                  <a:pt x="2987526" y="4237051"/>
                  <a:pt x="2989368" y="4237603"/>
                  <a:pt x="2992053" y="4237997"/>
                </a:cubicBezTo>
                <a:lnTo>
                  <a:pt x="3000658" y="4238699"/>
                </a:lnTo>
                <a:lnTo>
                  <a:pt x="3012692" y="4236113"/>
                </a:lnTo>
                <a:lnTo>
                  <a:pt x="3013015" y="4235997"/>
                </a:lnTo>
                <a:lnTo>
                  <a:pt x="3012270" y="4235877"/>
                </a:lnTo>
                <a:cubicBezTo>
                  <a:pt x="3009798" y="4235490"/>
                  <a:pt x="3003621" y="4234584"/>
                  <a:pt x="2998085" y="4234279"/>
                </a:cubicBezTo>
                <a:close/>
                <a:moveTo>
                  <a:pt x="3138535" y="4180250"/>
                </a:moveTo>
                <a:cubicBezTo>
                  <a:pt x="3136787" y="4180931"/>
                  <a:pt x="3132237" y="4185049"/>
                  <a:pt x="3130491" y="4185729"/>
                </a:cubicBezTo>
                <a:cubicBezTo>
                  <a:pt x="3118738" y="4187966"/>
                  <a:pt x="3103803" y="4188708"/>
                  <a:pt x="3087576" y="4190346"/>
                </a:cubicBezTo>
                <a:cubicBezTo>
                  <a:pt x="3085947" y="4190394"/>
                  <a:pt x="3081334" y="4190385"/>
                  <a:pt x="3075303" y="4190357"/>
                </a:cubicBezTo>
                <a:lnTo>
                  <a:pt x="3062464" y="4190286"/>
                </a:lnTo>
                <a:lnTo>
                  <a:pt x="3036321" y="4200286"/>
                </a:lnTo>
                <a:lnTo>
                  <a:pt x="3036617" y="4200441"/>
                </a:lnTo>
                <a:cubicBezTo>
                  <a:pt x="3041091" y="4201041"/>
                  <a:pt x="3079747" y="4200427"/>
                  <a:pt x="3054969" y="4203053"/>
                </a:cubicBezTo>
                <a:cubicBezTo>
                  <a:pt x="3028572" y="4205920"/>
                  <a:pt x="3078087" y="4206152"/>
                  <a:pt x="3084600" y="4205956"/>
                </a:cubicBezTo>
                <a:lnTo>
                  <a:pt x="3095545" y="4206396"/>
                </a:lnTo>
                <a:lnTo>
                  <a:pt x="3157779" y="4181019"/>
                </a:lnTo>
                <a:close/>
                <a:moveTo>
                  <a:pt x="3176299" y="4156988"/>
                </a:moveTo>
                <a:lnTo>
                  <a:pt x="3139012" y="4157737"/>
                </a:lnTo>
                <a:lnTo>
                  <a:pt x="3134169" y="4160029"/>
                </a:lnTo>
                <a:lnTo>
                  <a:pt x="3113868" y="4168968"/>
                </a:lnTo>
                <a:lnTo>
                  <a:pt x="3133891" y="4168878"/>
                </a:lnTo>
                <a:cubicBezTo>
                  <a:pt x="3142922" y="4168678"/>
                  <a:pt x="3152076" y="4168723"/>
                  <a:pt x="3157187" y="4170247"/>
                </a:cubicBezTo>
                <a:cubicBezTo>
                  <a:pt x="3162116" y="4171059"/>
                  <a:pt x="3165058" y="4176943"/>
                  <a:pt x="3165058" y="4176943"/>
                </a:cubicBezTo>
                <a:lnTo>
                  <a:pt x="3167240" y="4177161"/>
                </a:lnTo>
                <a:lnTo>
                  <a:pt x="3168610" y="4176602"/>
                </a:lnTo>
                <a:lnTo>
                  <a:pt x="3167029" y="4176274"/>
                </a:lnTo>
                <a:lnTo>
                  <a:pt x="3169311" y="4176317"/>
                </a:lnTo>
                <a:lnTo>
                  <a:pt x="3194435" y="4166072"/>
                </a:lnTo>
                <a:lnTo>
                  <a:pt x="3210737" y="4158033"/>
                </a:lnTo>
                <a:close/>
                <a:moveTo>
                  <a:pt x="4003257" y="4139957"/>
                </a:moveTo>
                <a:lnTo>
                  <a:pt x="3996444" y="4147293"/>
                </a:lnTo>
                <a:cubicBezTo>
                  <a:pt x="3996444" y="4147293"/>
                  <a:pt x="3996745" y="4151912"/>
                  <a:pt x="3996671" y="4150757"/>
                </a:cubicBezTo>
                <a:cubicBezTo>
                  <a:pt x="3996646" y="4150372"/>
                  <a:pt x="3996578" y="4149346"/>
                  <a:pt x="3996444" y="4147293"/>
                </a:cubicBezTo>
                <a:lnTo>
                  <a:pt x="4002271" y="4141830"/>
                </a:lnTo>
                <a:close/>
                <a:moveTo>
                  <a:pt x="3808886" y="4076143"/>
                </a:moveTo>
                <a:cubicBezTo>
                  <a:pt x="3809312" y="4075622"/>
                  <a:pt x="3810688" y="4075894"/>
                  <a:pt x="3813921" y="4077649"/>
                </a:cubicBezTo>
                <a:cubicBezTo>
                  <a:pt x="3813921" y="4077649"/>
                  <a:pt x="3811901" y="4078452"/>
                  <a:pt x="3809544" y="4079390"/>
                </a:cubicBezTo>
                <a:cubicBezTo>
                  <a:pt x="3808982" y="4077976"/>
                  <a:pt x="3808460" y="4076663"/>
                  <a:pt x="3808886" y="4076143"/>
                </a:cubicBezTo>
                <a:close/>
                <a:moveTo>
                  <a:pt x="3829897" y="4059682"/>
                </a:moveTo>
                <a:lnTo>
                  <a:pt x="3827163" y="4065996"/>
                </a:lnTo>
                <a:lnTo>
                  <a:pt x="3824196" y="4068837"/>
                </a:lnTo>
                <a:close/>
                <a:moveTo>
                  <a:pt x="3841077" y="4037990"/>
                </a:moveTo>
                <a:cubicBezTo>
                  <a:pt x="3842509" y="4044641"/>
                  <a:pt x="3838198" y="4052791"/>
                  <a:pt x="3829897" y="4059682"/>
                </a:cubicBezTo>
                <a:cubicBezTo>
                  <a:pt x="3830505" y="4050687"/>
                  <a:pt x="3834769" y="4043228"/>
                  <a:pt x="3841077" y="4037990"/>
                </a:cubicBezTo>
                <a:close/>
                <a:moveTo>
                  <a:pt x="3839631" y="4033956"/>
                </a:moveTo>
                <a:cubicBezTo>
                  <a:pt x="3839149" y="4032610"/>
                  <a:pt x="3841077" y="4037990"/>
                  <a:pt x="3841077" y="4037990"/>
                </a:cubicBezTo>
                <a:cubicBezTo>
                  <a:pt x="3840220" y="4035600"/>
                  <a:pt x="3839793" y="4034404"/>
                  <a:pt x="3839631" y="4033956"/>
                </a:cubicBezTo>
                <a:close/>
                <a:moveTo>
                  <a:pt x="3846335" y="4020176"/>
                </a:moveTo>
                <a:cubicBezTo>
                  <a:pt x="3845894" y="4018889"/>
                  <a:pt x="3847661" y="4024035"/>
                  <a:pt x="3847661" y="4024035"/>
                </a:cubicBezTo>
                <a:cubicBezTo>
                  <a:pt x="3846875" y="4021748"/>
                  <a:pt x="3846482" y="4020605"/>
                  <a:pt x="3846335" y="4020176"/>
                </a:cubicBezTo>
                <a:close/>
                <a:moveTo>
                  <a:pt x="3857751" y="4011741"/>
                </a:moveTo>
                <a:cubicBezTo>
                  <a:pt x="3857362" y="4012063"/>
                  <a:pt x="3856324" y="4012924"/>
                  <a:pt x="3854250" y="4014647"/>
                </a:cubicBezTo>
                <a:cubicBezTo>
                  <a:pt x="3854250" y="4014647"/>
                  <a:pt x="3858918" y="4010771"/>
                  <a:pt x="3857751" y="4011741"/>
                </a:cubicBezTo>
                <a:close/>
                <a:moveTo>
                  <a:pt x="3935531" y="3956819"/>
                </a:moveTo>
                <a:lnTo>
                  <a:pt x="3930152" y="3962823"/>
                </a:lnTo>
                <a:lnTo>
                  <a:pt x="3927866" y="3965192"/>
                </a:lnTo>
                <a:lnTo>
                  <a:pt x="3931993" y="3958601"/>
                </a:lnTo>
                <a:close/>
                <a:moveTo>
                  <a:pt x="4157242" y="3938436"/>
                </a:moveTo>
                <a:lnTo>
                  <a:pt x="4153681" y="3942526"/>
                </a:lnTo>
                <a:lnTo>
                  <a:pt x="4152637" y="3943053"/>
                </a:lnTo>
                <a:lnTo>
                  <a:pt x="4153077" y="3942603"/>
                </a:lnTo>
                <a:close/>
                <a:moveTo>
                  <a:pt x="3968684" y="3844539"/>
                </a:moveTo>
                <a:lnTo>
                  <a:pt x="3961855" y="3856996"/>
                </a:lnTo>
                <a:cubicBezTo>
                  <a:pt x="3951438" y="3874002"/>
                  <a:pt x="3937751" y="3893079"/>
                  <a:pt x="3935166" y="3906981"/>
                </a:cubicBezTo>
                <a:cubicBezTo>
                  <a:pt x="3934886" y="3911132"/>
                  <a:pt x="3938594" y="3916545"/>
                  <a:pt x="3936602" y="3918199"/>
                </a:cubicBezTo>
                <a:cubicBezTo>
                  <a:pt x="3931725" y="3930085"/>
                  <a:pt x="3910585" y="3960044"/>
                  <a:pt x="3907420" y="3974427"/>
                </a:cubicBezTo>
                <a:cubicBezTo>
                  <a:pt x="3906261" y="3977676"/>
                  <a:pt x="3906964" y="3981174"/>
                  <a:pt x="3907958" y="3983859"/>
                </a:cubicBezTo>
                <a:lnTo>
                  <a:pt x="3908605" y="3985154"/>
                </a:lnTo>
                <a:lnTo>
                  <a:pt x="3872160" y="4022928"/>
                </a:lnTo>
                <a:lnTo>
                  <a:pt x="3849981" y="4044156"/>
                </a:lnTo>
                <a:lnTo>
                  <a:pt x="3878610" y="3988629"/>
                </a:lnTo>
                <a:lnTo>
                  <a:pt x="3953260" y="3860164"/>
                </a:lnTo>
                <a:close/>
                <a:moveTo>
                  <a:pt x="4020386" y="3828401"/>
                </a:moveTo>
                <a:cubicBezTo>
                  <a:pt x="4024090" y="3829246"/>
                  <a:pt x="4025245" y="3844615"/>
                  <a:pt x="4024633" y="3849042"/>
                </a:cubicBezTo>
                <a:lnTo>
                  <a:pt x="4020628" y="3856906"/>
                </a:lnTo>
                <a:lnTo>
                  <a:pt x="3991090" y="3894806"/>
                </a:lnTo>
                <a:lnTo>
                  <a:pt x="3963642" y="3925442"/>
                </a:lnTo>
                <a:lnTo>
                  <a:pt x="3978311" y="3903822"/>
                </a:lnTo>
                <a:cubicBezTo>
                  <a:pt x="3982909" y="3896087"/>
                  <a:pt x="4018394" y="3830054"/>
                  <a:pt x="4020386" y="3828401"/>
                </a:cubicBezTo>
                <a:close/>
                <a:moveTo>
                  <a:pt x="2556682" y="3819555"/>
                </a:moveTo>
                <a:cubicBezTo>
                  <a:pt x="2546022" y="3819238"/>
                  <a:pt x="2540704" y="3820113"/>
                  <a:pt x="2557014" y="3825121"/>
                </a:cubicBezTo>
                <a:cubicBezTo>
                  <a:pt x="2561886" y="3825498"/>
                  <a:pt x="2578901" y="3827886"/>
                  <a:pt x="2589081" y="3829476"/>
                </a:cubicBezTo>
                <a:lnTo>
                  <a:pt x="2592769" y="3830100"/>
                </a:lnTo>
                <a:lnTo>
                  <a:pt x="2624785" y="3824837"/>
                </a:lnTo>
                <a:lnTo>
                  <a:pt x="2630318" y="3823683"/>
                </a:lnTo>
                <a:lnTo>
                  <a:pt x="2613877" y="3823901"/>
                </a:lnTo>
                <a:cubicBezTo>
                  <a:pt x="2606704" y="3823252"/>
                  <a:pt x="2598060" y="3822107"/>
                  <a:pt x="2588403" y="3821141"/>
                </a:cubicBezTo>
                <a:cubicBezTo>
                  <a:pt x="2583345" y="3821381"/>
                  <a:pt x="2567343" y="3819872"/>
                  <a:pt x="2556682" y="3819555"/>
                </a:cubicBezTo>
                <a:close/>
                <a:moveTo>
                  <a:pt x="2324677" y="3769896"/>
                </a:moveTo>
                <a:cubicBezTo>
                  <a:pt x="2319658" y="3769651"/>
                  <a:pt x="2315248" y="3769618"/>
                  <a:pt x="2313819" y="3770552"/>
                </a:cubicBezTo>
                <a:cubicBezTo>
                  <a:pt x="2309821" y="3777443"/>
                  <a:pt x="2350935" y="3775871"/>
                  <a:pt x="2360583" y="3774311"/>
                </a:cubicBezTo>
                <a:cubicBezTo>
                  <a:pt x="2361961" y="3774088"/>
                  <a:pt x="2362698" y="3773866"/>
                  <a:pt x="2362568" y="3773668"/>
                </a:cubicBezTo>
                <a:cubicBezTo>
                  <a:pt x="2364171" y="3770364"/>
                  <a:pt x="2341543" y="3771237"/>
                  <a:pt x="2339191" y="3770517"/>
                </a:cubicBezTo>
                <a:cubicBezTo>
                  <a:pt x="2335326" y="3770599"/>
                  <a:pt x="2329697" y="3770141"/>
                  <a:pt x="2324677" y="3769896"/>
                </a:cubicBezTo>
                <a:close/>
                <a:moveTo>
                  <a:pt x="2371944" y="3769756"/>
                </a:moveTo>
                <a:cubicBezTo>
                  <a:pt x="2369887" y="3769755"/>
                  <a:pt x="2368390" y="3769864"/>
                  <a:pt x="2368060" y="3770079"/>
                </a:cubicBezTo>
                <a:cubicBezTo>
                  <a:pt x="2365705" y="3773311"/>
                  <a:pt x="2378523" y="3774665"/>
                  <a:pt x="2385292" y="3774049"/>
                </a:cubicBezTo>
                <a:cubicBezTo>
                  <a:pt x="2386420" y="3773946"/>
                  <a:pt x="2387380" y="3773789"/>
                  <a:pt x="2388074" y="3773576"/>
                </a:cubicBezTo>
                <a:cubicBezTo>
                  <a:pt x="2388768" y="3773364"/>
                  <a:pt x="2389195" y="3773095"/>
                  <a:pt x="2389258" y="3772773"/>
                </a:cubicBezTo>
                <a:cubicBezTo>
                  <a:pt x="2389343" y="3770744"/>
                  <a:pt x="2378118" y="3769758"/>
                  <a:pt x="2371944" y="3769756"/>
                </a:cubicBezTo>
                <a:close/>
                <a:moveTo>
                  <a:pt x="3439108" y="3769510"/>
                </a:moveTo>
                <a:cubicBezTo>
                  <a:pt x="3439535" y="3768990"/>
                  <a:pt x="3440911" y="3769262"/>
                  <a:pt x="3444143" y="3771016"/>
                </a:cubicBezTo>
                <a:cubicBezTo>
                  <a:pt x="3444143" y="3771016"/>
                  <a:pt x="3442123" y="3771820"/>
                  <a:pt x="3439767" y="3772758"/>
                </a:cubicBezTo>
                <a:cubicBezTo>
                  <a:pt x="3439204" y="3771344"/>
                  <a:pt x="3438682" y="3770031"/>
                  <a:pt x="3439108" y="3769510"/>
                </a:cubicBezTo>
                <a:close/>
                <a:moveTo>
                  <a:pt x="2441406" y="3766521"/>
                </a:moveTo>
                <a:cubicBezTo>
                  <a:pt x="2436569" y="3767332"/>
                  <a:pt x="2431044" y="3768593"/>
                  <a:pt x="2423398" y="3768888"/>
                </a:cubicBezTo>
                <a:cubicBezTo>
                  <a:pt x="2419729" y="3769030"/>
                  <a:pt x="2393828" y="3764896"/>
                  <a:pt x="2391894" y="3771050"/>
                </a:cubicBezTo>
                <a:cubicBezTo>
                  <a:pt x="2392928" y="3772632"/>
                  <a:pt x="2399169" y="3773065"/>
                  <a:pt x="2399169" y="3773065"/>
                </a:cubicBezTo>
                <a:cubicBezTo>
                  <a:pt x="2419160" y="3773915"/>
                  <a:pt x="2439722" y="3769879"/>
                  <a:pt x="2455295" y="3766846"/>
                </a:cubicBezTo>
                <a:cubicBezTo>
                  <a:pt x="2450396" y="3765347"/>
                  <a:pt x="2446245" y="3765710"/>
                  <a:pt x="2441406" y="3766521"/>
                </a:cubicBezTo>
                <a:close/>
                <a:moveTo>
                  <a:pt x="2554907" y="3766489"/>
                </a:moveTo>
                <a:lnTo>
                  <a:pt x="2555494" y="3767323"/>
                </a:lnTo>
                <a:lnTo>
                  <a:pt x="2556693" y="3769027"/>
                </a:lnTo>
                <a:cubicBezTo>
                  <a:pt x="2556693" y="3769027"/>
                  <a:pt x="2556099" y="3768181"/>
                  <a:pt x="2555578" y="3767441"/>
                </a:cubicBezTo>
                <a:lnTo>
                  <a:pt x="2555494" y="3767323"/>
                </a:lnTo>
                <a:lnTo>
                  <a:pt x="2554936" y="3766529"/>
                </a:lnTo>
                <a:cubicBezTo>
                  <a:pt x="2554796" y="3766330"/>
                  <a:pt x="2554759" y="3766278"/>
                  <a:pt x="2554907" y="3766489"/>
                </a:cubicBezTo>
                <a:close/>
                <a:moveTo>
                  <a:pt x="2469664" y="3761968"/>
                </a:moveTo>
                <a:cubicBezTo>
                  <a:pt x="2469004" y="3762400"/>
                  <a:pt x="2469235" y="3763471"/>
                  <a:pt x="2469794" y="3764327"/>
                </a:cubicBezTo>
                <a:cubicBezTo>
                  <a:pt x="2470354" y="3765184"/>
                  <a:pt x="2471243" y="3765825"/>
                  <a:pt x="2471903" y="3765395"/>
                </a:cubicBezTo>
                <a:cubicBezTo>
                  <a:pt x="2474254" y="3766114"/>
                  <a:pt x="2469664" y="3761968"/>
                  <a:pt x="2469664" y="3761968"/>
                </a:cubicBezTo>
                <a:close/>
                <a:moveTo>
                  <a:pt x="2328757" y="3760790"/>
                </a:moveTo>
                <a:cubicBezTo>
                  <a:pt x="2324028" y="3762187"/>
                  <a:pt x="2306510" y="3762635"/>
                  <a:pt x="2305349" y="3764029"/>
                </a:cubicBezTo>
                <a:cubicBezTo>
                  <a:pt x="2304962" y="3764494"/>
                  <a:pt x="2306393" y="3765064"/>
                  <a:pt x="2310720" y="3765808"/>
                </a:cubicBezTo>
                <a:cubicBezTo>
                  <a:pt x="2324519" y="3765816"/>
                  <a:pt x="2340622" y="3766950"/>
                  <a:pt x="2352307" y="3764203"/>
                </a:cubicBezTo>
                <a:cubicBezTo>
                  <a:pt x="2353592" y="3764491"/>
                  <a:pt x="2354493" y="3765031"/>
                  <a:pt x="2355108" y="3765192"/>
                </a:cubicBezTo>
                <a:cubicBezTo>
                  <a:pt x="2355417" y="3765273"/>
                  <a:pt x="2355652" y="3765260"/>
                  <a:pt x="2355829" y="3765074"/>
                </a:cubicBezTo>
                <a:cubicBezTo>
                  <a:pt x="2356007" y="3764887"/>
                  <a:pt x="2356125" y="3764528"/>
                  <a:pt x="2356196" y="3763918"/>
                </a:cubicBezTo>
                <a:cubicBezTo>
                  <a:pt x="2356196" y="3763918"/>
                  <a:pt x="2355162" y="3762336"/>
                  <a:pt x="2352307" y="3764203"/>
                </a:cubicBezTo>
                <a:cubicBezTo>
                  <a:pt x="2346113" y="3763361"/>
                  <a:pt x="2338840" y="3761345"/>
                  <a:pt x="2328757" y="3760790"/>
                </a:cubicBezTo>
                <a:close/>
                <a:moveTo>
                  <a:pt x="2390728" y="3760153"/>
                </a:moveTo>
                <a:cubicBezTo>
                  <a:pt x="2388220" y="3763061"/>
                  <a:pt x="2399120" y="3763870"/>
                  <a:pt x="2404712" y="3763567"/>
                </a:cubicBezTo>
                <a:cubicBezTo>
                  <a:pt x="2406576" y="3763466"/>
                  <a:pt x="2407850" y="3763242"/>
                  <a:pt x="2407841" y="3762931"/>
                </a:cubicBezTo>
                <a:cubicBezTo>
                  <a:pt x="2407830" y="3762515"/>
                  <a:pt x="2405536" y="3761945"/>
                  <a:pt x="2399320" y="3761306"/>
                </a:cubicBezTo>
                <a:cubicBezTo>
                  <a:pt x="2399320" y="3761306"/>
                  <a:pt x="2392046" y="3759291"/>
                  <a:pt x="2390728" y="3760153"/>
                </a:cubicBezTo>
                <a:close/>
                <a:moveTo>
                  <a:pt x="2767166" y="3747454"/>
                </a:moveTo>
                <a:lnTo>
                  <a:pt x="2785227" y="3749852"/>
                </a:lnTo>
                <a:lnTo>
                  <a:pt x="2804022" y="3753147"/>
                </a:lnTo>
                <a:lnTo>
                  <a:pt x="2798684" y="3754536"/>
                </a:lnTo>
                <a:lnTo>
                  <a:pt x="2794104" y="3755384"/>
                </a:lnTo>
                <a:lnTo>
                  <a:pt x="2754977" y="3751059"/>
                </a:lnTo>
                <a:lnTo>
                  <a:pt x="2758812" y="3750130"/>
                </a:lnTo>
                <a:close/>
                <a:moveTo>
                  <a:pt x="2615792" y="3747278"/>
                </a:moveTo>
                <a:lnTo>
                  <a:pt x="2617271" y="3747801"/>
                </a:lnTo>
                <a:cubicBezTo>
                  <a:pt x="2619401" y="3748739"/>
                  <a:pt x="2620468" y="3749487"/>
                  <a:pt x="2619563" y="3749732"/>
                </a:cubicBezTo>
                <a:cubicBezTo>
                  <a:pt x="2609158" y="3752550"/>
                  <a:pt x="2597648" y="3752182"/>
                  <a:pt x="2585969" y="3751245"/>
                </a:cubicBezTo>
                <a:lnTo>
                  <a:pt x="2582371" y="3750937"/>
                </a:lnTo>
                <a:close/>
                <a:moveTo>
                  <a:pt x="2521769" y="3746718"/>
                </a:moveTo>
                <a:cubicBezTo>
                  <a:pt x="2520451" y="3747579"/>
                  <a:pt x="2519417" y="3745998"/>
                  <a:pt x="2518099" y="3746860"/>
                </a:cubicBezTo>
                <a:cubicBezTo>
                  <a:pt x="2516985" y="3748152"/>
                  <a:pt x="2517194" y="3748862"/>
                  <a:pt x="2518000" y="3749181"/>
                </a:cubicBezTo>
                <a:cubicBezTo>
                  <a:pt x="2518604" y="3749420"/>
                  <a:pt x="2519545" y="3749441"/>
                  <a:pt x="2520516" y="3749322"/>
                </a:cubicBezTo>
                <a:cubicBezTo>
                  <a:pt x="2521486" y="3749203"/>
                  <a:pt x="2522486" y="3748947"/>
                  <a:pt x="2523208" y="3748633"/>
                </a:cubicBezTo>
                <a:cubicBezTo>
                  <a:pt x="2524653" y="3748006"/>
                  <a:pt x="2524991" y="3747150"/>
                  <a:pt x="2521769" y="3746718"/>
                </a:cubicBezTo>
                <a:close/>
                <a:moveTo>
                  <a:pt x="3471300" y="3731358"/>
                </a:moveTo>
                <a:cubicBezTo>
                  <a:pt x="3472731" y="3738009"/>
                  <a:pt x="3468421" y="3746160"/>
                  <a:pt x="3460121" y="3753049"/>
                </a:cubicBezTo>
                <a:cubicBezTo>
                  <a:pt x="3460728" y="3744054"/>
                  <a:pt x="3464993" y="3736595"/>
                  <a:pt x="3471300" y="3731358"/>
                </a:cubicBezTo>
                <a:close/>
                <a:moveTo>
                  <a:pt x="3469854" y="3727324"/>
                </a:moveTo>
                <a:cubicBezTo>
                  <a:pt x="3469373" y="3725979"/>
                  <a:pt x="3471300" y="3731358"/>
                  <a:pt x="3471300" y="3731358"/>
                </a:cubicBezTo>
                <a:cubicBezTo>
                  <a:pt x="3470444" y="3728967"/>
                  <a:pt x="3470015" y="3727771"/>
                  <a:pt x="3469854" y="3727324"/>
                </a:cubicBezTo>
                <a:close/>
                <a:moveTo>
                  <a:pt x="3476558" y="3713544"/>
                </a:moveTo>
                <a:cubicBezTo>
                  <a:pt x="3476116" y="3712257"/>
                  <a:pt x="3477884" y="3717403"/>
                  <a:pt x="3477884" y="3717403"/>
                </a:cubicBezTo>
                <a:cubicBezTo>
                  <a:pt x="3477097" y="3715116"/>
                  <a:pt x="3476705" y="3713973"/>
                  <a:pt x="3476558" y="3713544"/>
                </a:cubicBezTo>
                <a:close/>
                <a:moveTo>
                  <a:pt x="3487974" y="3705109"/>
                </a:moveTo>
                <a:cubicBezTo>
                  <a:pt x="3487585" y="3705431"/>
                  <a:pt x="3486547" y="3706293"/>
                  <a:pt x="3484473" y="3708015"/>
                </a:cubicBezTo>
                <a:cubicBezTo>
                  <a:pt x="3484473" y="3708015"/>
                  <a:pt x="3489140" y="3704139"/>
                  <a:pt x="3487974" y="3705109"/>
                </a:cubicBezTo>
                <a:close/>
                <a:moveTo>
                  <a:pt x="3534916" y="3693047"/>
                </a:moveTo>
                <a:lnTo>
                  <a:pt x="3535404" y="3693985"/>
                </a:lnTo>
                <a:cubicBezTo>
                  <a:pt x="3535369" y="3694503"/>
                  <a:pt x="3534871" y="3694916"/>
                  <a:pt x="3533874" y="3695743"/>
                </a:cubicBezTo>
                <a:close/>
                <a:moveTo>
                  <a:pt x="3536827" y="3688092"/>
                </a:moveTo>
                <a:lnTo>
                  <a:pt x="3534916" y="3693047"/>
                </a:lnTo>
                <a:lnTo>
                  <a:pt x="3534155" y="3691592"/>
                </a:lnTo>
                <a:close/>
                <a:moveTo>
                  <a:pt x="2371728" y="3618365"/>
                </a:moveTo>
                <a:lnTo>
                  <a:pt x="2358203" y="3619026"/>
                </a:lnTo>
                <a:lnTo>
                  <a:pt x="2386919" y="3620536"/>
                </a:lnTo>
                <a:lnTo>
                  <a:pt x="2387372" y="3620287"/>
                </a:lnTo>
                <a:cubicBezTo>
                  <a:pt x="2386615" y="3618939"/>
                  <a:pt x="2377667" y="3617692"/>
                  <a:pt x="2371728" y="3618365"/>
                </a:cubicBezTo>
                <a:close/>
                <a:moveTo>
                  <a:pt x="2564863" y="3594291"/>
                </a:moveTo>
                <a:lnTo>
                  <a:pt x="2499612" y="3608733"/>
                </a:lnTo>
                <a:cubicBezTo>
                  <a:pt x="2471106" y="3613683"/>
                  <a:pt x="2441893" y="3617074"/>
                  <a:pt x="2412389" y="3617740"/>
                </a:cubicBezTo>
                <a:cubicBezTo>
                  <a:pt x="2409645" y="3616901"/>
                  <a:pt x="2404658" y="3617904"/>
                  <a:pt x="2399451" y="3619050"/>
                </a:cubicBezTo>
                <a:cubicBezTo>
                  <a:pt x="2505382" y="3596876"/>
                  <a:pt x="2414041" y="3608898"/>
                  <a:pt x="2395395" y="3619264"/>
                </a:cubicBezTo>
                <a:lnTo>
                  <a:pt x="2394373" y="3620838"/>
                </a:lnTo>
                <a:lnTo>
                  <a:pt x="2439758" y="3619303"/>
                </a:lnTo>
                <a:lnTo>
                  <a:pt x="2442071" y="3619025"/>
                </a:lnTo>
                <a:cubicBezTo>
                  <a:pt x="2465094" y="3615638"/>
                  <a:pt x="2490049" y="3612209"/>
                  <a:pt x="2514840" y="3608888"/>
                </a:cubicBezTo>
                <a:lnTo>
                  <a:pt x="2529160" y="3606995"/>
                </a:lnTo>
                <a:lnTo>
                  <a:pt x="2561657" y="3596180"/>
                </a:lnTo>
                <a:close/>
                <a:moveTo>
                  <a:pt x="2589349" y="3579856"/>
                </a:moveTo>
                <a:lnTo>
                  <a:pt x="2566671" y="3584226"/>
                </a:lnTo>
                <a:cubicBezTo>
                  <a:pt x="2512234" y="3594230"/>
                  <a:pt x="2457424" y="3600905"/>
                  <a:pt x="2402597" y="3604677"/>
                </a:cubicBezTo>
                <a:lnTo>
                  <a:pt x="2255196" y="3607395"/>
                </a:lnTo>
                <a:lnTo>
                  <a:pt x="2255814" y="3607539"/>
                </a:lnTo>
                <a:lnTo>
                  <a:pt x="2293148" y="3613071"/>
                </a:lnTo>
                <a:lnTo>
                  <a:pt x="2382711" y="3611185"/>
                </a:lnTo>
                <a:cubicBezTo>
                  <a:pt x="2416992" y="3608714"/>
                  <a:pt x="2450453" y="3604990"/>
                  <a:pt x="2483601" y="3601144"/>
                </a:cubicBezTo>
                <a:lnTo>
                  <a:pt x="2569013" y="3591844"/>
                </a:lnTo>
                <a:close/>
                <a:moveTo>
                  <a:pt x="2273653" y="3575273"/>
                </a:moveTo>
                <a:cubicBezTo>
                  <a:pt x="2282133" y="3579134"/>
                  <a:pt x="2292328" y="3576984"/>
                  <a:pt x="2301376" y="3575960"/>
                </a:cubicBezTo>
                <a:cubicBezTo>
                  <a:pt x="2292612" y="3574542"/>
                  <a:pt x="2282703" y="3574249"/>
                  <a:pt x="2273653" y="3575273"/>
                </a:cubicBezTo>
                <a:close/>
                <a:moveTo>
                  <a:pt x="2310253" y="3574671"/>
                </a:moveTo>
                <a:cubicBezTo>
                  <a:pt x="2309594" y="3575102"/>
                  <a:pt x="2310154" y="3575959"/>
                  <a:pt x="2310879" y="3576707"/>
                </a:cubicBezTo>
                <a:cubicBezTo>
                  <a:pt x="2311603" y="3577456"/>
                  <a:pt x="2312492" y="3578097"/>
                  <a:pt x="2312492" y="3578097"/>
                </a:cubicBezTo>
                <a:cubicBezTo>
                  <a:pt x="2315128" y="3576374"/>
                  <a:pt x="2311572" y="3573810"/>
                  <a:pt x="2310253" y="3574671"/>
                </a:cubicBezTo>
                <a:close/>
                <a:moveTo>
                  <a:pt x="3340606" y="3557579"/>
                </a:moveTo>
                <a:lnTo>
                  <a:pt x="3336508" y="3561171"/>
                </a:lnTo>
                <a:lnTo>
                  <a:pt x="3326846" y="3568479"/>
                </a:lnTo>
                <a:lnTo>
                  <a:pt x="3315197" y="3590779"/>
                </a:lnTo>
                <a:lnTo>
                  <a:pt x="3303977" y="3614620"/>
                </a:lnTo>
                <a:lnTo>
                  <a:pt x="3309789" y="3609695"/>
                </a:lnTo>
                <a:lnTo>
                  <a:pt x="3314386" y="3605200"/>
                </a:lnTo>
                <a:close/>
                <a:moveTo>
                  <a:pt x="2580992" y="3545340"/>
                </a:moveTo>
                <a:cubicBezTo>
                  <a:pt x="2581542" y="3544982"/>
                  <a:pt x="2582184" y="3545126"/>
                  <a:pt x="2582701" y="3545916"/>
                </a:cubicBezTo>
                <a:lnTo>
                  <a:pt x="2580753" y="3545850"/>
                </a:lnTo>
                <a:close/>
                <a:moveTo>
                  <a:pt x="3423744" y="3423660"/>
                </a:moveTo>
                <a:lnTo>
                  <a:pt x="3401345" y="3448038"/>
                </a:lnTo>
                <a:lnTo>
                  <a:pt x="3383241" y="3464854"/>
                </a:lnTo>
                <a:lnTo>
                  <a:pt x="3351345" y="3521591"/>
                </a:lnTo>
                <a:lnTo>
                  <a:pt x="3346723" y="3530436"/>
                </a:lnTo>
                <a:lnTo>
                  <a:pt x="3351465" y="3526214"/>
                </a:lnTo>
                <a:cubicBezTo>
                  <a:pt x="3358554" y="3519769"/>
                  <a:pt x="3362499" y="3516388"/>
                  <a:pt x="3364359" y="3515151"/>
                </a:cubicBezTo>
                <a:lnTo>
                  <a:pt x="3364520" y="3515899"/>
                </a:lnTo>
                <a:lnTo>
                  <a:pt x="3380367" y="3488601"/>
                </a:lnTo>
                <a:cubicBezTo>
                  <a:pt x="3392274" y="3470061"/>
                  <a:pt x="3404573" y="3452665"/>
                  <a:pt x="3417302" y="3435895"/>
                </a:cubicBezTo>
                <a:close/>
                <a:moveTo>
                  <a:pt x="3430530" y="3396516"/>
                </a:moveTo>
                <a:cubicBezTo>
                  <a:pt x="3430530" y="3396516"/>
                  <a:pt x="3431020" y="3401058"/>
                  <a:pt x="3430898" y="3399923"/>
                </a:cubicBezTo>
                <a:cubicBezTo>
                  <a:pt x="3430857" y="3399544"/>
                  <a:pt x="3430747" y="3398534"/>
                  <a:pt x="3430530" y="3396516"/>
                </a:cubicBezTo>
                <a:close/>
                <a:moveTo>
                  <a:pt x="3438881" y="3387113"/>
                </a:moveTo>
                <a:cubicBezTo>
                  <a:pt x="3439138" y="3389232"/>
                  <a:pt x="3439267" y="3390293"/>
                  <a:pt x="3439316" y="3390689"/>
                </a:cubicBezTo>
                <a:cubicBezTo>
                  <a:pt x="3439461" y="3391883"/>
                  <a:pt x="3438881" y="3387113"/>
                  <a:pt x="3438881" y="3387113"/>
                </a:cubicBezTo>
                <a:close/>
                <a:moveTo>
                  <a:pt x="3584369" y="3377506"/>
                </a:moveTo>
                <a:cubicBezTo>
                  <a:pt x="3585774" y="3377441"/>
                  <a:pt x="3585250" y="3381712"/>
                  <a:pt x="3581595" y="3392912"/>
                </a:cubicBezTo>
                <a:cubicBezTo>
                  <a:pt x="3577000" y="3400646"/>
                  <a:pt x="3559282" y="3435600"/>
                  <a:pt x="3556678" y="3441681"/>
                </a:cubicBezTo>
                <a:cubicBezTo>
                  <a:pt x="3556398" y="3445832"/>
                  <a:pt x="3560105" y="3451246"/>
                  <a:pt x="3560105" y="3451246"/>
                </a:cubicBezTo>
                <a:lnTo>
                  <a:pt x="3559918" y="3451623"/>
                </a:lnTo>
                <a:lnTo>
                  <a:pt x="3522933" y="3498910"/>
                </a:lnTo>
                <a:lnTo>
                  <a:pt x="3454774" y="3575272"/>
                </a:lnTo>
                <a:lnTo>
                  <a:pt x="3456888" y="3568933"/>
                </a:lnTo>
                <a:cubicBezTo>
                  <a:pt x="3482629" y="3535807"/>
                  <a:pt x="3496082" y="3508311"/>
                  <a:pt x="3521538" y="3474770"/>
                </a:cubicBezTo>
                <a:cubicBezTo>
                  <a:pt x="3529838" y="3467881"/>
                  <a:pt x="3538980" y="3448536"/>
                  <a:pt x="3552151" y="3425192"/>
                </a:cubicBezTo>
                <a:cubicBezTo>
                  <a:pt x="3558586" y="3416910"/>
                  <a:pt x="3580154" y="3377696"/>
                  <a:pt x="3584369" y="3377506"/>
                </a:cubicBezTo>
                <a:close/>
                <a:moveTo>
                  <a:pt x="3477671" y="3362576"/>
                </a:moveTo>
                <a:lnTo>
                  <a:pt x="3446972" y="3397407"/>
                </a:lnTo>
                <a:lnTo>
                  <a:pt x="3446389" y="3399493"/>
                </a:lnTo>
                <a:cubicBezTo>
                  <a:pt x="3445754" y="3402643"/>
                  <a:pt x="3445751" y="3404442"/>
                  <a:pt x="3446747" y="3403615"/>
                </a:cubicBezTo>
                <a:cubicBezTo>
                  <a:pt x="3458200" y="3394107"/>
                  <a:pt x="3466933" y="3380817"/>
                  <a:pt x="3475160" y="3366884"/>
                </a:cubicBezTo>
                <a:close/>
                <a:moveTo>
                  <a:pt x="3517538" y="3345252"/>
                </a:moveTo>
                <a:lnTo>
                  <a:pt x="3518509" y="3347962"/>
                </a:lnTo>
                <a:cubicBezTo>
                  <a:pt x="3518509" y="3347962"/>
                  <a:pt x="3518027" y="3346617"/>
                  <a:pt x="3517605" y="3345441"/>
                </a:cubicBezTo>
                <a:close/>
                <a:moveTo>
                  <a:pt x="3517063" y="3343926"/>
                </a:moveTo>
                <a:lnTo>
                  <a:pt x="3517538" y="3345252"/>
                </a:lnTo>
                <a:lnTo>
                  <a:pt x="3517086" y="3343991"/>
                </a:lnTo>
                <a:cubicBezTo>
                  <a:pt x="3516973" y="3343675"/>
                  <a:pt x="3516942" y="3343591"/>
                  <a:pt x="3517063" y="3343926"/>
                </a:cubicBezTo>
                <a:close/>
                <a:moveTo>
                  <a:pt x="3568363" y="3324854"/>
                </a:moveTo>
                <a:lnTo>
                  <a:pt x="3566846" y="3327104"/>
                </a:lnTo>
                <a:lnTo>
                  <a:pt x="3562021" y="3333425"/>
                </a:lnTo>
                <a:close/>
                <a:moveTo>
                  <a:pt x="3524156" y="3286760"/>
                </a:moveTo>
                <a:cubicBezTo>
                  <a:pt x="3526502" y="3286529"/>
                  <a:pt x="3527137" y="3287330"/>
                  <a:pt x="3526856" y="3288494"/>
                </a:cubicBezTo>
                <a:cubicBezTo>
                  <a:pt x="3526646" y="3289367"/>
                  <a:pt x="3525920" y="3290444"/>
                  <a:pt x="3525015" y="3291446"/>
                </a:cubicBezTo>
                <a:cubicBezTo>
                  <a:pt x="3524111" y="3292447"/>
                  <a:pt x="3523026" y="3293373"/>
                  <a:pt x="3522098" y="3293938"/>
                </a:cubicBezTo>
                <a:cubicBezTo>
                  <a:pt x="3520241" y="3295072"/>
                  <a:pt x="3519007" y="3294774"/>
                  <a:pt x="3521078" y="3290791"/>
                </a:cubicBezTo>
                <a:cubicBezTo>
                  <a:pt x="3523100" y="3289987"/>
                  <a:pt x="3522135" y="3287564"/>
                  <a:pt x="3524156" y="3286760"/>
                </a:cubicBezTo>
                <a:close/>
                <a:moveTo>
                  <a:pt x="3555502" y="3270938"/>
                </a:moveTo>
                <a:cubicBezTo>
                  <a:pt x="3557272" y="3269642"/>
                  <a:pt x="3562508" y="3273613"/>
                  <a:pt x="3555471" y="3274306"/>
                </a:cubicBezTo>
                <a:cubicBezTo>
                  <a:pt x="3554709" y="3272387"/>
                  <a:pt x="3554913" y="3271369"/>
                  <a:pt x="3555502" y="3270938"/>
                </a:cubicBezTo>
                <a:close/>
                <a:moveTo>
                  <a:pt x="3579717" y="3244077"/>
                </a:moveTo>
                <a:cubicBezTo>
                  <a:pt x="3580729" y="3243675"/>
                  <a:pt x="3581755" y="3244787"/>
                  <a:pt x="3582278" y="3246100"/>
                </a:cubicBezTo>
                <a:cubicBezTo>
                  <a:pt x="3582800" y="3247412"/>
                  <a:pt x="3582817" y="3248927"/>
                  <a:pt x="3581806" y="3249329"/>
                </a:cubicBezTo>
                <a:cubicBezTo>
                  <a:pt x="3580751" y="3252556"/>
                  <a:pt x="3579717" y="3244077"/>
                  <a:pt x="3579717" y="3244077"/>
                </a:cubicBezTo>
                <a:close/>
                <a:moveTo>
                  <a:pt x="3647299" y="3165640"/>
                </a:moveTo>
                <a:lnTo>
                  <a:pt x="3637722" y="3186656"/>
                </a:lnTo>
                <a:lnTo>
                  <a:pt x="3622794" y="3205541"/>
                </a:lnTo>
                <a:cubicBezTo>
                  <a:pt x="3613726" y="3215345"/>
                  <a:pt x="3604550" y="3224141"/>
                  <a:pt x="3596648" y="3231729"/>
                </a:cubicBezTo>
                <a:cubicBezTo>
                  <a:pt x="3601049" y="3218282"/>
                  <a:pt x="3611487" y="3214131"/>
                  <a:pt x="3624307" y="3197335"/>
                </a:cubicBezTo>
                <a:cubicBezTo>
                  <a:pt x="3626615" y="3194312"/>
                  <a:pt x="3636147" y="3175257"/>
                  <a:pt x="3644350" y="3167059"/>
                </a:cubicBezTo>
                <a:close/>
                <a:moveTo>
                  <a:pt x="3640412" y="3153500"/>
                </a:moveTo>
                <a:cubicBezTo>
                  <a:pt x="3645690" y="3152980"/>
                  <a:pt x="3637939" y="3165931"/>
                  <a:pt x="3633152" y="3172005"/>
                </a:cubicBezTo>
                <a:cubicBezTo>
                  <a:pt x="3631557" y="3174030"/>
                  <a:pt x="3630290" y="3175290"/>
                  <a:pt x="3629946" y="3175032"/>
                </a:cubicBezTo>
                <a:cubicBezTo>
                  <a:pt x="3629487" y="3174689"/>
                  <a:pt x="3630665" y="3171646"/>
                  <a:pt x="3634887" y="3164119"/>
                </a:cubicBezTo>
                <a:cubicBezTo>
                  <a:pt x="3634887" y="3164119"/>
                  <a:pt x="3638392" y="3154304"/>
                  <a:pt x="3640412" y="3153500"/>
                </a:cubicBezTo>
                <a:close/>
                <a:moveTo>
                  <a:pt x="4832982" y="2244063"/>
                </a:moveTo>
                <a:lnTo>
                  <a:pt x="4833931" y="2246097"/>
                </a:lnTo>
                <a:cubicBezTo>
                  <a:pt x="4833931" y="2246097"/>
                  <a:pt x="4833931" y="2246097"/>
                  <a:pt x="4832510" y="2244154"/>
                </a:cubicBezTo>
                <a:close/>
                <a:moveTo>
                  <a:pt x="4916365" y="2161911"/>
                </a:moveTo>
                <a:lnTo>
                  <a:pt x="4917739" y="2164412"/>
                </a:lnTo>
                <a:cubicBezTo>
                  <a:pt x="4917739" y="2164412"/>
                  <a:pt x="4917739" y="2164412"/>
                  <a:pt x="4916522" y="2162747"/>
                </a:cubicBezTo>
                <a:close/>
                <a:moveTo>
                  <a:pt x="4674736" y="2106095"/>
                </a:moveTo>
                <a:lnTo>
                  <a:pt x="4677831" y="2110556"/>
                </a:lnTo>
                <a:cubicBezTo>
                  <a:pt x="4677831" y="2110556"/>
                  <a:pt x="4677831" y="2110556"/>
                  <a:pt x="4675195" y="2106946"/>
                </a:cubicBezTo>
                <a:close/>
                <a:moveTo>
                  <a:pt x="4441707" y="2032957"/>
                </a:moveTo>
                <a:cubicBezTo>
                  <a:pt x="4441486" y="2034183"/>
                  <a:pt x="4441883" y="2036768"/>
                  <a:pt x="4442332" y="2039422"/>
                </a:cubicBezTo>
                <a:cubicBezTo>
                  <a:pt x="4446390" y="2044975"/>
                  <a:pt x="4447362" y="2049802"/>
                  <a:pt x="4450203" y="2053690"/>
                </a:cubicBezTo>
                <a:cubicBezTo>
                  <a:pt x="4452840" y="2057299"/>
                  <a:pt x="4452391" y="2049109"/>
                  <a:pt x="4450276" y="2042135"/>
                </a:cubicBezTo>
                <a:cubicBezTo>
                  <a:pt x="4448857" y="2040193"/>
                  <a:pt x="4446218" y="2036582"/>
                  <a:pt x="4444797" y="2034638"/>
                </a:cubicBezTo>
                <a:cubicBezTo>
                  <a:pt x="4442769" y="2031862"/>
                  <a:pt x="4441928" y="2031731"/>
                  <a:pt x="4441707" y="2032957"/>
                </a:cubicBezTo>
                <a:close/>
                <a:moveTo>
                  <a:pt x="4739035" y="1991401"/>
                </a:moveTo>
                <a:lnTo>
                  <a:pt x="4746506" y="2005819"/>
                </a:lnTo>
                <a:lnTo>
                  <a:pt x="4741596" y="1997942"/>
                </a:lnTo>
                <a:cubicBezTo>
                  <a:pt x="4740935" y="1997039"/>
                  <a:pt x="4740341" y="1995717"/>
                  <a:pt x="4739806" y="1994164"/>
                </a:cubicBezTo>
                <a:close/>
                <a:moveTo>
                  <a:pt x="4360064" y="1973455"/>
                </a:moveTo>
                <a:lnTo>
                  <a:pt x="4417170" y="2073093"/>
                </a:lnTo>
                <a:lnTo>
                  <a:pt x="4412795" y="2070534"/>
                </a:lnTo>
                <a:close/>
                <a:moveTo>
                  <a:pt x="4819998" y="1970334"/>
                </a:moveTo>
                <a:lnTo>
                  <a:pt x="4834146" y="1999315"/>
                </a:lnTo>
                <a:cubicBezTo>
                  <a:pt x="4838204" y="2004870"/>
                  <a:pt x="4837511" y="1999840"/>
                  <a:pt x="4836613" y="1994531"/>
                </a:cubicBezTo>
                <a:cubicBezTo>
                  <a:pt x="4861988" y="2044994"/>
                  <a:pt x="4890001" y="2099064"/>
                  <a:pt x="4913231" y="2150668"/>
                </a:cubicBezTo>
                <a:cubicBezTo>
                  <a:pt x="4913819" y="2153221"/>
                  <a:pt x="4914773" y="2155400"/>
                  <a:pt x="4915513" y="2157360"/>
                </a:cubicBezTo>
                <a:lnTo>
                  <a:pt x="4916365" y="2161911"/>
                </a:lnTo>
                <a:lnTo>
                  <a:pt x="4905967" y="2142986"/>
                </a:lnTo>
                <a:cubicBezTo>
                  <a:pt x="4901859" y="2135979"/>
                  <a:pt x="4897506" y="2129148"/>
                  <a:pt x="4892737" y="2122622"/>
                </a:cubicBezTo>
                <a:cubicBezTo>
                  <a:pt x="4873568" y="2076572"/>
                  <a:pt x="4849088" y="2031419"/>
                  <a:pt x="4824610" y="1986264"/>
                </a:cubicBezTo>
                <a:cubicBezTo>
                  <a:pt x="4824161" y="1983612"/>
                  <a:pt x="4823520" y="1979821"/>
                  <a:pt x="4822459" y="1975965"/>
                </a:cubicBezTo>
                <a:close/>
                <a:moveTo>
                  <a:pt x="4816517" y="1963202"/>
                </a:moveTo>
                <a:lnTo>
                  <a:pt x="4817785" y="1965270"/>
                </a:lnTo>
                <a:lnTo>
                  <a:pt x="4819998" y="1970334"/>
                </a:lnTo>
                <a:close/>
                <a:moveTo>
                  <a:pt x="4687085" y="1894719"/>
                </a:moveTo>
                <a:lnTo>
                  <a:pt x="4690550" y="1897127"/>
                </a:lnTo>
                <a:cubicBezTo>
                  <a:pt x="4692466" y="1899241"/>
                  <a:pt x="4694495" y="1902017"/>
                  <a:pt x="4696524" y="1904793"/>
                </a:cubicBezTo>
                <a:cubicBezTo>
                  <a:pt x="4713131" y="1935679"/>
                  <a:pt x="4713131" y="1935679"/>
                  <a:pt x="4713131" y="1935679"/>
                </a:cubicBezTo>
                <a:cubicBezTo>
                  <a:pt x="4721205" y="1950226"/>
                  <a:pt x="4728799" y="1964697"/>
                  <a:pt x="4736393" y="1979169"/>
                </a:cubicBezTo>
                <a:cubicBezTo>
                  <a:pt x="4736878" y="1981581"/>
                  <a:pt x="4737520" y="1985373"/>
                  <a:pt x="4738369" y="1989011"/>
                </a:cubicBezTo>
                <a:lnTo>
                  <a:pt x="4739035" y="1991401"/>
                </a:lnTo>
                <a:lnTo>
                  <a:pt x="4716421" y="1947758"/>
                </a:lnTo>
                <a:close/>
                <a:moveTo>
                  <a:pt x="4680836" y="1883418"/>
                </a:moveTo>
                <a:lnTo>
                  <a:pt x="4687085" y="1894719"/>
                </a:lnTo>
                <a:lnTo>
                  <a:pt x="4685248" y="1893441"/>
                </a:lnTo>
                <a:cubicBezTo>
                  <a:pt x="4683827" y="1891497"/>
                  <a:pt x="4682588" y="1888782"/>
                  <a:pt x="4681558" y="1885914"/>
                </a:cubicBezTo>
                <a:close/>
                <a:moveTo>
                  <a:pt x="4254397" y="1855250"/>
                </a:moveTo>
                <a:cubicBezTo>
                  <a:pt x="4253716" y="1858904"/>
                  <a:pt x="4258394" y="1874813"/>
                  <a:pt x="4260187" y="1879891"/>
                </a:cubicBezTo>
                <a:cubicBezTo>
                  <a:pt x="4267086" y="1889332"/>
                  <a:pt x="4272565" y="1896830"/>
                  <a:pt x="4277519" y="1907690"/>
                </a:cubicBezTo>
                <a:lnTo>
                  <a:pt x="4278737" y="1909356"/>
                </a:lnTo>
                <a:cubicBezTo>
                  <a:pt x="4280158" y="1911300"/>
                  <a:pt x="4282101" y="1909881"/>
                  <a:pt x="4280680" y="1907937"/>
                </a:cubicBezTo>
                <a:cubicBezTo>
                  <a:pt x="4287579" y="1917378"/>
                  <a:pt x="4294724" y="1923658"/>
                  <a:pt x="4301419" y="1932820"/>
                </a:cubicBezTo>
                <a:cubicBezTo>
                  <a:pt x="4302841" y="1934767"/>
                  <a:pt x="4303362" y="1931402"/>
                  <a:pt x="4301248" y="1924429"/>
                </a:cubicBezTo>
                <a:cubicBezTo>
                  <a:pt x="4286958" y="1900792"/>
                  <a:pt x="4272189" y="1877085"/>
                  <a:pt x="4257173" y="1856536"/>
                </a:cubicBezTo>
                <a:cubicBezTo>
                  <a:pt x="4255448" y="1854175"/>
                  <a:pt x="4254625" y="1854031"/>
                  <a:pt x="4254397" y="1855250"/>
                </a:cubicBezTo>
                <a:close/>
                <a:moveTo>
                  <a:pt x="4654794" y="1836337"/>
                </a:moveTo>
                <a:lnTo>
                  <a:pt x="4679117" y="1877475"/>
                </a:lnTo>
                <a:lnTo>
                  <a:pt x="4680836" y="1883418"/>
                </a:lnTo>
                <a:close/>
                <a:moveTo>
                  <a:pt x="4273281" y="1827301"/>
                </a:moveTo>
                <a:cubicBezTo>
                  <a:pt x="4271338" y="1828720"/>
                  <a:pt x="4272759" y="1830665"/>
                  <a:pt x="4274179" y="1832609"/>
                </a:cubicBezTo>
                <a:cubicBezTo>
                  <a:pt x="4285831" y="1852635"/>
                  <a:pt x="4295817" y="1873875"/>
                  <a:pt x="4307672" y="1894177"/>
                </a:cubicBezTo>
                <a:cubicBezTo>
                  <a:pt x="4325325" y="1918336"/>
                  <a:pt x="4343180" y="1942772"/>
                  <a:pt x="4360383" y="1958739"/>
                </a:cubicBezTo>
                <a:cubicBezTo>
                  <a:pt x="4364442" y="1964294"/>
                  <a:pt x="4356676" y="1941429"/>
                  <a:pt x="4355501" y="1936325"/>
                </a:cubicBezTo>
                <a:cubicBezTo>
                  <a:pt x="4343849" y="1916300"/>
                  <a:pt x="4334141" y="1894856"/>
                  <a:pt x="4322211" y="1875034"/>
                </a:cubicBezTo>
                <a:cubicBezTo>
                  <a:pt x="4323429" y="1876699"/>
                  <a:pt x="4323184" y="1879860"/>
                  <a:pt x="4323879" y="1884891"/>
                </a:cubicBezTo>
                <a:cubicBezTo>
                  <a:pt x="4319127" y="1874308"/>
                  <a:pt x="4312228" y="1864866"/>
                  <a:pt x="4305329" y="1855425"/>
                </a:cubicBezTo>
                <a:cubicBezTo>
                  <a:pt x="4315763" y="1873784"/>
                  <a:pt x="4324253" y="1893560"/>
                  <a:pt x="4336183" y="1913383"/>
                </a:cubicBezTo>
                <a:cubicBezTo>
                  <a:pt x="4316384" y="1890367"/>
                  <a:pt x="4293776" y="1855347"/>
                  <a:pt x="4273281" y="1827301"/>
                </a:cubicBezTo>
                <a:close/>
                <a:moveTo>
                  <a:pt x="4637325" y="1804939"/>
                </a:moveTo>
                <a:lnTo>
                  <a:pt x="4639515" y="1808711"/>
                </a:lnTo>
                <a:lnTo>
                  <a:pt x="4654794" y="1836337"/>
                </a:lnTo>
                <a:lnTo>
                  <a:pt x="4652497" y="1832449"/>
                </a:lnTo>
                <a:close/>
                <a:moveTo>
                  <a:pt x="4157599" y="1782350"/>
                </a:moveTo>
                <a:lnTo>
                  <a:pt x="4164571" y="1792158"/>
                </a:lnTo>
                <a:cubicBezTo>
                  <a:pt x="4164571" y="1792158"/>
                  <a:pt x="4164571" y="1792158"/>
                  <a:pt x="4157875" y="1782994"/>
                </a:cubicBezTo>
                <a:close/>
                <a:moveTo>
                  <a:pt x="4592219" y="1746314"/>
                </a:moveTo>
                <a:cubicBezTo>
                  <a:pt x="4640726" y="1828432"/>
                  <a:pt x="4687086" y="1911691"/>
                  <a:pt x="4731984" y="1996445"/>
                </a:cubicBezTo>
                <a:cubicBezTo>
                  <a:pt x="4776882" y="2081198"/>
                  <a:pt x="4817895" y="2168792"/>
                  <a:pt x="4862515" y="2253749"/>
                </a:cubicBezTo>
                <a:cubicBezTo>
                  <a:pt x="4865154" y="2257359"/>
                  <a:pt x="4863111" y="2238831"/>
                  <a:pt x="4858359" y="2228248"/>
                </a:cubicBezTo>
                <a:cubicBezTo>
                  <a:pt x="4833678" y="2182816"/>
                  <a:pt x="4809926" y="2134577"/>
                  <a:pt x="4787390" y="2088004"/>
                </a:cubicBezTo>
                <a:cubicBezTo>
                  <a:pt x="4775413" y="2063744"/>
                  <a:pt x="4763790" y="2039972"/>
                  <a:pt x="4752102" y="2016620"/>
                </a:cubicBezTo>
                <a:lnTo>
                  <a:pt x="4746506" y="2005819"/>
                </a:lnTo>
                <a:lnTo>
                  <a:pt x="4751615" y="2014013"/>
                </a:lnTo>
                <a:cubicBezTo>
                  <a:pt x="4758927" y="2025740"/>
                  <a:pt x="4758927" y="2025740"/>
                  <a:pt x="4758927" y="2025740"/>
                </a:cubicBezTo>
                <a:cubicBezTo>
                  <a:pt x="4768913" y="2046983"/>
                  <a:pt x="4780042" y="2070372"/>
                  <a:pt x="4790028" y="2091615"/>
                </a:cubicBezTo>
                <a:cubicBezTo>
                  <a:pt x="4795507" y="2099111"/>
                  <a:pt x="4797621" y="2106083"/>
                  <a:pt x="4801435" y="2114798"/>
                </a:cubicBezTo>
                <a:cubicBezTo>
                  <a:pt x="4802856" y="2116742"/>
                  <a:pt x="4804276" y="2118686"/>
                  <a:pt x="4804521" y="2115523"/>
                </a:cubicBezTo>
                <a:cubicBezTo>
                  <a:pt x="4814506" y="2136767"/>
                  <a:pt x="4824939" y="2155124"/>
                  <a:pt x="4836591" y="2175149"/>
                </a:cubicBezTo>
                <a:cubicBezTo>
                  <a:pt x="4836346" y="2178310"/>
                  <a:pt x="4838012" y="2177093"/>
                  <a:pt x="4838012" y="2177093"/>
                </a:cubicBezTo>
                <a:cubicBezTo>
                  <a:pt x="4839954" y="2175673"/>
                  <a:pt x="4839058" y="2170365"/>
                  <a:pt x="4839783" y="2167280"/>
                </a:cubicBezTo>
                <a:cubicBezTo>
                  <a:pt x="4876608" y="2237489"/>
                  <a:pt x="4876608" y="2237489"/>
                  <a:pt x="4876608" y="2237489"/>
                </a:cubicBezTo>
                <a:cubicBezTo>
                  <a:pt x="4878028" y="2239432"/>
                  <a:pt x="4878028" y="2239432"/>
                  <a:pt x="4879971" y="2238012"/>
                </a:cubicBezTo>
                <a:cubicBezTo>
                  <a:pt x="4888463" y="2257791"/>
                  <a:pt x="4897273" y="2273928"/>
                  <a:pt x="4906042" y="2293502"/>
                </a:cubicBezTo>
                <a:cubicBezTo>
                  <a:pt x="4903403" y="2289893"/>
                  <a:pt x="4900564" y="2286006"/>
                  <a:pt x="4897925" y="2282396"/>
                </a:cubicBezTo>
                <a:cubicBezTo>
                  <a:pt x="4893665" y="2276564"/>
                  <a:pt x="4900489" y="2297558"/>
                  <a:pt x="4899967" y="2300923"/>
                </a:cubicBezTo>
                <a:cubicBezTo>
                  <a:pt x="4910124" y="2330556"/>
                  <a:pt x="4920486" y="2360471"/>
                  <a:pt x="4935426" y="2392573"/>
                </a:cubicBezTo>
                <a:cubicBezTo>
                  <a:pt x="4918094" y="2364773"/>
                  <a:pt x="4896455" y="2323508"/>
                  <a:pt x="4875065" y="2290154"/>
                </a:cubicBezTo>
                <a:cubicBezTo>
                  <a:pt x="4860032" y="2266957"/>
                  <a:pt x="4846229" y="2247413"/>
                  <a:pt x="4838305" y="2243042"/>
                </a:cubicBezTo>
                <a:lnTo>
                  <a:pt x="4832982" y="2244063"/>
                </a:lnTo>
                <a:lnTo>
                  <a:pt x="4791390" y="2154883"/>
                </a:lnTo>
                <a:cubicBezTo>
                  <a:pt x="4775967" y="2123505"/>
                  <a:pt x="4759464" y="2091158"/>
                  <a:pt x="4742370" y="2057860"/>
                </a:cubicBezTo>
                <a:cubicBezTo>
                  <a:pt x="4749964" y="2072331"/>
                  <a:pt x="4758807" y="2080352"/>
                  <a:pt x="4766921" y="2091458"/>
                </a:cubicBezTo>
                <a:cubicBezTo>
                  <a:pt x="4770980" y="2097012"/>
                  <a:pt x="4763461" y="2070986"/>
                  <a:pt x="4762765" y="2065957"/>
                </a:cubicBezTo>
                <a:cubicBezTo>
                  <a:pt x="4751359" y="2042772"/>
                  <a:pt x="4739056" y="2014280"/>
                  <a:pt x="4725289" y="1987283"/>
                </a:cubicBezTo>
                <a:cubicBezTo>
                  <a:pt x="4684450" y="1908082"/>
                  <a:pt x="4632578" y="1825440"/>
                  <a:pt x="4592219" y="1746314"/>
                </a:cubicBezTo>
                <a:close/>
                <a:moveTo>
                  <a:pt x="4072588" y="1733291"/>
                </a:moveTo>
                <a:cubicBezTo>
                  <a:pt x="4072588" y="1733291"/>
                  <a:pt x="4072588" y="1733291"/>
                  <a:pt x="4082124" y="1746341"/>
                </a:cubicBezTo>
                <a:lnTo>
                  <a:pt x="4082497" y="1747657"/>
                </a:lnTo>
                <a:close/>
                <a:moveTo>
                  <a:pt x="3373222" y="1673330"/>
                </a:moveTo>
                <a:lnTo>
                  <a:pt x="3377149" y="1683037"/>
                </a:lnTo>
                <a:cubicBezTo>
                  <a:pt x="3377322" y="1684295"/>
                  <a:pt x="3377579" y="1684427"/>
                  <a:pt x="3377873" y="1683866"/>
                </a:cubicBezTo>
                <a:cubicBezTo>
                  <a:pt x="3378169" y="1683304"/>
                  <a:pt x="3378502" y="1682049"/>
                  <a:pt x="3378830" y="1680531"/>
                </a:cubicBezTo>
                <a:lnTo>
                  <a:pt x="3379006" y="1679535"/>
                </a:lnTo>
                <a:close/>
                <a:moveTo>
                  <a:pt x="4049309" y="1618684"/>
                </a:moveTo>
                <a:cubicBezTo>
                  <a:pt x="4059539" y="1636764"/>
                  <a:pt x="4071917" y="1653703"/>
                  <a:pt x="4080930" y="1670118"/>
                </a:cubicBezTo>
                <a:cubicBezTo>
                  <a:pt x="4093104" y="1686780"/>
                  <a:pt x="4105482" y="1703718"/>
                  <a:pt x="4116439" y="1718711"/>
                </a:cubicBezTo>
                <a:cubicBezTo>
                  <a:pt x="4095049" y="1685359"/>
                  <a:pt x="4073860" y="1652284"/>
                  <a:pt x="4049309" y="1618684"/>
                </a:cubicBezTo>
                <a:close/>
                <a:moveTo>
                  <a:pt x="3557567" y="1608192"/>
                </a:moveTo>
                <a:lnTo>
                  <a:pt x="3558988" y="1610225"/>
                </a:lnTo>
                <a:cubicBezTo>
                  <a:pt x="3558988" y="1610225"/>
                  <a:pt x="3558988" y="1610225"/>
                  <a:pt x="3557567" y="1608282"/>
                </a:cubicBezTo>
                <a:close/>
                <a:moveTo>
                  <a:pt x="3310217" y="1606903"/>
                </a:moveTo>
                <a:lnTo>
                  <a:pt x="3310811" y="1607987"/>
                </a:lnTo>
                <a:cubicBezTo>
                  <a:pt x="3322219" y="1631171"/>
                  <a:pt x="3333347" y="1654560"/>
                  <a:pt x="3350305" y="1673689"/>
                </a:cubicBezTo>
                <a:cubicBezTo>
                  <a:pt x="3353146" y="1677576"/>
                  <a:pt x="3355162" y="1664603"/>
                  <a:pt x="3353742" y="1662659"/>
                </a:cubicBezTo>
                <a:cubicBezTo>
                  <a:pt x="3351628" y="1655685"/>
                  <a:pt x="3351628" y="1655685"/>
                  <a:pt x="3351628" y="1655685"/>
                </a:cubicBezTo>
                <a:cubicBezTo>
                  <a:pt x="3356380" y="1666269"/>
                  <a:pt x="3360812" y="1680493"/>
                  <a:pt x="3367264" y="1692818"/>
                </a:cubicBezTo>
                <a:cubicBezTo>
                  <a:pt x="3368683" y="1694761"/>
                  <a:pt x="3372121" y="1683730"/>
                  <a:pt x="3372366" y="1680570"/>
                </a:cubicBezTo>
                <a:lnTo>
                  <a:pt x="3368487" y="1668228"/>
                </a:lnTo>
                <a:lnTo>
                  <a:pt x="3347994" y="1646007"/>
                </a:lnTo>
                <a:lnTo>
                  <a:pt x="3335361" y="1632931"/>
                </a:lnTo>
                <a:lnTo>
                  <a:pt x="3338727" y="1642110"/>
                </a:lnTo>
                <a:lnTo>
                  <a:pt x="3331106" y="1628525"/>
                </a:lnTo>
                <a:close/>
                <a:moveTo>
                  <a:pt x="3522141" y="1518239"/>
                </a:moveTo>
                <a:lnTo>
                  <a:pt x="3527757" y="1532521"/>
                </a:lnTo>
                <a:cubicBezTo>
                  <a:pt x="3529178" y="1534466"/>
                  <a:pt x="3529701" y="1531101"/>
                  <a:pt x="3530427" y="1528015"/>
                </a:cubicBezTo>
                <a:cubicBezTo>
                  <a:pt x="3539890" y="1552621"/>
                  <a:pt x="3549076" y="1577430"/>
                  <a:pt x="3556596" y="1603454"/>
                </a:cubicBezTo>
                <a:cubicBezTo>
                  <a:pt x="3557205" y="1604287"/>
                  <a:pt x="3557448" y="1605494"/>
                  <a:pt x="3557538" y="1606492"/>
                </a:cubicBezTo>
                <a:lnTo>
                  <a:pt x="3557567" y="1608192"/>
                </a:lnTo>
                <a:lnTo>
                  <a:pt x="3551866" y="1600041"/>
                </a:lnTo>
                <a:cubicBezTo>
                  <a:pt x="3549868" y="1596870"/>
                  <a:pt x="3548256" y="1593789"/>
                  <a:pt x="3547059" y="1590403"/>
                </a:cubicBezTo>
                <a:cubicBezTo>
                  <a:pt x="3540511" y="1569205"/>
                  <a:pt x="3532468" y="1546543"/>
                  <a:pt x="3522280" y="1525024"/>
                </a:cubicBezTo>
                <a:close/>
                <a:moveTo>
                  <a:pt x="3519604" y="1511790"/>
                </a:moveTo>
                <a:lnTo>
                  <a:pt x="3522108" y="1516630"/>
                </a:lnTo>
                <a:lnTo>
                  <a:pt x="3522141" y="1518239"/>
                </a:lnTo>
                <a:close/>
                <a:moveTo>
                  <a:pt x="3408432" y="1478105"/>
                </a:moveTo>
                <a:lnTo>
                  <a:pt x="3439393" y="1548533"/>
                </a:lnTo>
                <a:cubicBezTo>
                  <a:pt x="3454507" y="1589029"/>
                  <a:pt x="3467955" y="1630742"/>
                  <a:pt x="3485011" y="1669818"/>
                </a:cubicBezTo>
                <a:cubicBezTo>
                  <a:pt x="3486432" y="1671761"/>
                  <a:pt x="3489869" y="1660731"/>
                  <a:pt x="3487027" y="1656844"/>
                </a:cubicBezTo>
                <a:cubicBezTo>
                  <a:pt x="3468999" y="1612941"/>
                  <a:pt x="3456074" y="1567864"/>
                  <a:pt x="3438119" y="1523480"/>
                </a:cubicBezTo>
                <a:lnTo>
                  <a:pt x="3427345" y="1497799"/>
                </a:lnTo>
                <a:close/>
                <a:moveTo>
                  <a:pt x="3375275" y="1460785"/>
                </a:moveTo>
                <a:cubicBezTo>
                  <a:pt x="3373855" y="1458842"/>
                  <a:pt x="3370419" y="1469872"/>
                  <a:pt x="3373259" y="1473759"/>
                </a:cubicBezTo>
                <a:lnTo>
                  <a:pt x="3382764" y="1495533"/>
                </a:lnTo>
                <a:lnTo>
                  <a:pt x="3409919" y="1528879"/>
                </a:lnTo>
                <a:lnTo>
                  <a:pt x="3409790" y="1528634"/>
                </a:lnTo>
                <a:cubicBezTo>
                  <a:pt x="3402882" y="1514300"/>
                  <a:pt x="3396426" y="1499638"/>
                  <a:pt x="3389042" y="1487784"/>
                </a:cubicBezTo>
                <a:cubicBezTo>
                  <a:pt x="3387621" y="1485839"/>
                  <a:pt x="3387621" y="1485839"/>
                  <a:pt x="3385956" y="1487056"/>
                </a:cubicBezTo>
                <a:cubicBezTo>
                  <a:pt x="3382346" y="1478620"/>
                  <a:pt x="3378812" y="1469702"/>
                  <a:pt x="3375275" y="1460785"/>
                </a:cubicBezTo>
                <a:close/>
                <a:moveTo>
                  <a:pt x="3373827" y="1442074"/>
                </a:moveTo>
                <a:lnTo>
                  <a:pt x="3394594" y="1483726"/>
                </a:lnTo>
                <a:cubicBezTo>
                  <a:pt x="3397435" y="1487614"/>
                  <a:pt x="3397435" y="1487614"/>
                  <a:pt x="3397435" y="1487614"/>
                </a:cubicBezTo>
                <a:cubicBezTo>
                  <a:pt x="3403884" y="1499938"/>
                  <a:pt x="3403884" y="1499938"/>
                  <a:pt x="3403884" y="1499938"/>
                </a:cubicBezTo>
                <a:cubicBezTo>
                  <a:pt x="3401942" y="1501357"/>
                  <a:pt x="3403363" y="1503303"/>
                  <a:pt x="3403363" y="1503303"/>
                </a:cubicBezTo>
                <a:cubicBezTo>
                  <a:pt x="3406001" y="1506912"/>
                  <a:pt x="3406001" y="1506912"/>
                  <a:pt x="3406001" y="1506912"/>
                </a:cubicBezTo>
                <a:cubicBezTo>
                  <a:pt x="3411928" y="1522600"/>
                  <a:pt x="3419522" y="1537072"/>
                  <a:pt x="3427318" y="1551818"/>
                </a:cubicBezTo>
                <a:cubicBezTo>
                  <a:pt x="3431376" y="1557372"/>
                  <a:pt x="3432070" y="1562402"/>
                  <a:pt x="3433245" y="1567508"/>
                </a:cubicBezTo>
                <a:cubicBezTo>
                  <a:pt x="3428651" y="1562238"/>
                  <a:pt x="3424514" y="1556104"/>
                  <a:pt x="3420662" y="1549495"/>
                </a:cubicBezTo>
                <a:lnTo>
                  <a:pt x="3417774" y="1543954"/>
                </a:lnTo>
                <a:lnTo>
                  <a:pt x="3417863" y="1545558"/>
                </a:lnTo>
                <a:cubicBezTo>
                  <a:pt x="3416888" y="1547499"/>
                  <a:pt x="3413948" y="1547619"/>
                  <a:pt x="3410890" y="1547491"/>
                </a:cubicBezTo>
                <a:lnTo>
                  <a:pt x="3406456" y="1547749"/>
                </a:lnTo>
                <a:lnTo>
                  <a:pt x="3418991" y="1574863"/>
                </a:lnTo>
                <a:lnTo>
                  <a:pt x="3435424" y="1598187"/>
                </a:lnTo>
                <a:lnTo>
                  <a:pt x="3430504" y="1583567"/>
                </a:lnTo>
                <a:cubicBezTo>
                  <a:pt x="3433343" y="1587454"/>
                  <a:pt x="3439346" y="1591589"/>
                  <a:pt x="3443403" y="1597142"/>
                </a:cubicBezTo>
                <a:cubicBezTo>
                  <a:pt x="3446767" y="1597666"/>
                  <a:pt x="3446840" y="1586112"/>
                  <a:pt x="3447085" y="1582951"/>
                </a:cubicBezTo>
                <a:cubicBezTo>
                  <a:pt x="3444073" y="1570670"/>
                  <a:pt x="3439565" y="1556926"/>
                  <a:pt x="3436755" y="1544923"/>
                </a:cubicBezTo>
                <a:cubicBezTo>
                  <a:pt x="3429669" y="1525609"/>
                  <a:pt x="3420604" y="1506357"/>
                  <a:pt x="3411742" y="1487382"/>
                </a:cubicBezTo>
                <a:lnTo>
                  <a:pt x="3407281" y="1476908"/>
                </a:lnTo>
                <a:close/>
                <a:moveTo>
                  <a:pt x="2681195" y="1246881"/>
                </a:moveTo>
                <a:cubicBezTo>
                  <a:pt x="2686091" y="1256721"/>
                  <a:pt x="2727248" y="1270788"/>
                  <a:pt x="2760433" y="1286537"/>
                </a:cubicBezTo>
                <a:cubicBezTo>
                  <a:pt x="2775213" y="1293551"/>
                  <a:pt x="2797741" y="1304755"/>
                  <a:pt x="2822268" y="1318317"/>
                </a:cubicBezTo>
                <a:lnTo>
                  <a:pt x="2835684" y="1326662"/>
                </a:lnTo>
                <a:lnTo>
                  <a:pt x="2811406" y="1287093"/>
                </a:lnTo>
                <a:lnTo>
                  <a:pt x="2767359" y="1270864"/>
                </a:lnTo>
                <a:cubicBezTo>
                  <a:pt x="2737634" y="1262223"/>
                  <a:pt x="2708842" y="1255219"/>
                  <a:pt x="2681195" y="1246881"/>
                </a:cubicBezTo>
                <a:close/>
                <a:moveTo>
                  <a:pt x="4329842" y="1100151"/>
                </a:moveTo>
                <a:lnTo>
                  <a:pt x="4345025" y="1121902"/>
                </a:lnTo>
                <a:cubicBezTo>
                  <a:pt x="4407424" y="1215165"/>
                  <a:pt x="4438625" y="1261797"/>
                  <a:pt x="4454224" y="1285112"/>
                </a:cubicBezTo>
                <a:lnTo>
                  <a:pt x="4458146" y="1290973"/>
                </a:lnTo>
                <a:lnTo>
                  <a:pt x="4435390" y="1256077"/>
                </a:lnTo>
                <a:cubicBezTo>
                  <a:pt x="4406992" y="1209546"/>
                  <a:pt x="4371643" y="1157413"/>
                  <a:pt x="4338206" y="1111375"/>
                </a:cubicBezTo>
                <a:close/>
                <a:moveTo>
                  <a:pt x="2547006" y="128582"/>
                </a:moveTo>
                <a:cubicBezTo>
                  <a:pt x="2473537" y="125118"/>
                  <a:pt x="2401193" y="125246"/>
                  <a:pt x="2330399" y="128629"/>
                </a:cubicBezTo>
                <a:cubicBezTo>
                  <a:pt x="2047915" y="142149"/>
                  <a:pt x="1790252" y="207761"/>
                  <a:pt x="1566336" y="303053"/>
                </a:cubicBezTo>
                <a:cubicBezTo>
                  <a:pt x="1580208" y="306220"/>
                  <a:pt x="1653499" y="284976"/>
                  <a:pt x="1717914" y="275235"/>
                </a:cubicBezTo>
                <a:cubicBezTo>
                  <a:pt x="1767058" y="268153"/>
                  <a:pt x="1823027" y="263969"/>
                  <a:pt x="1878694" y="251783"/>
                </a:cubicBezTo>
                <a:cubicBezTo>
                  <a:pt x="1908134" y="246625"/>
                  <a:pt x="1958265" y="233862"/>
                  <a:pt x="2013799" y="221956"/>
                </a:cubicBezTo>
                <a:cubicBezTo>
                  <a:pt x="2069466" y="209770"/>
                  <a:pt x="2131413" y="200908"/>
                  <a:pt x="2184830" y="193462"/>
                </a:cubicBezTo>
                <a:cubicBezTo>
                  <a:pt x="2338706" y="176642"/>
                  <a:pt x="2504623" y="174760"/>
                  <a:pt x="2670278" y="193592"/>
                </a:cubicBezTo>
                <a:cubicBezTo>
                  <a:pt x="2834405" y="212042"/>
                  <a:pt x="2998930" y="249810"/>
                  <a:pt x="3149499" y="300430"/>
                </a:cubicBezTo>
                <a:cubicBezTo>
                  <a:pt x="3253509" y="336126"/>
                  <a:pt x="3357542" y="379691"/>
                  <a:pt x="3458749" y="433529"/>
                </a:cubicBezTo>
                <a:cubicBezTo>
                  <a:pt x="3558283" y="486575"/>
                  <a:pt x="3655124" y="549615"/>
                  <a:pt x="3743387" y="618492"/>
                </a:cubicBezTo>
                <a:cubicBezTo>
                  <a:pt x="3764561" y="634348"/>
                  <a:pt x="3796313" y="661033"/>
                  <a:pt x="3832467" y="693565"/>
                </a:cubicBezTo>
                <a:cubicBezTo>
                  <a:pt x="3868898" y="726227"/>
                  <a:pt x="3908747" y="763929"/>
                  <a:pt x="3944324" y="801993"/>
                </a:cubicBezTo>
                <a:cubicBezTo>
                  <a:pt x="4013072" y="875273"/>
                  <a:pt x="4065892" y="946118"/>
                  <a:pt x="4052634" y="945975"/>
                </a:cubicBezTo>
                <a:cubicBezTo>
                  <a:pt x="4042709" y="946732"/>
                  <a:pt x="4012691" y="917111"/>
                  <a:pt x="3979109" y="882043"/>
                </a:cubicBezTo>
                <a:cubicBezTo>
                  <a:pt x="3945423" y="848634"/>
                  <a:pt x="3904912" y="812326"/>
                  <a:pt x="3881270" y="797348"/>
                </a:cubicBezTo>
                <a:cubicBezTo>
                  <a:pt x="3928134" y="840428"/>
                  <a:pt x="3984152" y="892295"/>
                  <a:pt x="4038786" y="950678"/>
                </a:cubicBezTo>
                <a:lnTo>
                  <a:pt x="4047092" y="959885"/>
                </a:lnTo>
                <a:lnTo>
                  <a:pt x="4229256" y="974165"/>
                </a:lnTo>
                <a:lnTo>
                  <a:pt x="4202304" y="941165"/>
                </a:lnTo>
                <a:cubicBezTo>
                  <a:pt x="4165293" y="898834"/>
                  <a:pt x="4125832" y="856533"/>
                  <a:pt x="4084172" y="814728"/>
                </a:cubicBezTo>
                <a:cubicBezTo>
                  <a:pt x="4002527" y="731910"/>
                  <a:pt x="3911041" y="653988"/>
                  <a:pt x="3814029" y="582668"/>
                </a:cubicBezTo>
                <a:cubicBezTo>
                  <a:pt x="3719500" y="511159"/>
                  <a:pt x="3618930" y="448057"/>
                  <a:pt x="3519117" y="394879"/>
                </a:cubicBezTo>
                <a:cubicBezTo>
                  <a:pt x="3419862" y="341967"/>
                  <a:pt x="3320952" y="299125"/>
                  <a:pt x="3227071" y="265845"/>
                </a:cubicBezTo>
                <a:cubicBezTo>
                  <a:pt x="2997943" y="181700"/>
                  <a:pt x="2767413" y="138976"/>
                  <a:pt x="2547006" y="128582"/>
                </a:cubicBezTo>
                <a:close/>
                <a:moveTo>
                  <a:pt x="2448982" y="429"/>
                </a:moveTo>
                <a:cubicBezTo>
                  <a:pt x="2788930" y="8374"/>
                  <a:pt x="3127976" y="86607"/>
                  <a:pt x="3433006" y="229318"/>
                </a:cubicBezTo>
                <a:cubicBezTo>
                  <a:pt x="3738802" y="368978"/>
                  <a:pt x="4018519" y="576545"/>
                  <a:pt x="4243560" y="830927"/>
                </a:cubicBezTo>
                <a:cubicBezTo>
                  <a:pt x="4318216" y="916236"/>
                  <a:pt x="4387555" y="1004828"/>
                  <a:pt x="4448448" y="1098977"/>
                </a:cubicBezTo>
                <a:cubicBezTo>
                  <a:pt x="4474426" y="1153667"/>
                  <a:pt x="4472116" y="1162136"/>
                  <a:pt x="4453191" y="1141539"/>
                </a:cubicBezTo>
                <a:cubicBezTo>
                  <a:pt x="4434866" y="1123277"/>
                  <a:pt x="4401320" y="1076611"/>
                  <a:pt x="4357477" y="1019249"/>
                </a:cubicBezTo>
                <a:cubicBezTo>
                  <a:pt x="4312986" y="963972"/>
                  <a:pt x="4259575" y="897971"/>
                  <a:pt x="4206335" y="840250"/>
                </a:cubicBezTo>
                <a:cubicBezTo>
                  <a:pt x="4153229" y="782250"/>
                  <a:pt x="4102480" y="731518"/>
                  <a:pt x="4067721" y="699650"/>
                </a:cubicBezTo>
                <a:cubicBezTo>
                  <a:pt x="4157175" y="786173"/>
                  <a:pt x="4233721" y="876136"/>
                  <a:pt x="4298258" y="966207"/>
                </a:cubicBezTo>
                <a:cubicBezTo>
                  <a:pt x="4362280" y="1058083"/>
                  <a:pt x="4415366" y="1148526"/>
                  <a:pt x="4458090" y="1232004"/>
                </a:cubicBezTo>
                <a:cubicBezTo>
                  <a:pt x="4488832" y="1296813"/>
                  <a:pt x="4523150" y="1374250"/>
                  <a:pt x="4513667" y="1369750"/>
                </a:cubicBezTo>
                <a:cubicBezTo>
                  <a:pt x="4511716" y="1368825"/>
                  <a:pt x="4508352" y="1365071"/>
                  <a:pt x="4503776" y="1359008"/>
                </a:cubicBezTo>
                <a:lnTo>
                  <a:pt x="4493888" y="1344829"/>
                </a:lnTo>
                <a:lnTo>
                  <a:pt x="4501152" y="1355817"/>
                </a:lnTo>
                <a:cubicBezTo>
                  <a:pt x="4511233" y="1372091"/>
                  <a:pt x="4521106" y="1388516"/>
                  <a:pt x="4531230" y="1404120"/>
                </a:cubicBezTo>
                <a:cubicBezTo>
                  <a:pt x="4591218" y="1497869"/>
                  <a:pt x="4591218" y="1497869"/>
                  <a:pt x="4591218" y="1497869"/>
                </a:cubicBezTo>
                <a:cubicBezTo>
                  <a:pt x="4629013" y="1561830"/>
                  <a:pt x="4672392" y="1624691"/>
                  <a:pt x="4708521" y="1689870"/>
                </a:cubicBezTo>
                <a:cubicBezTo>
                  <a:pt x="4709418" y="1695177"/>
                  <a:pt x="4712954" y="1704095"/>
                  <a:pt x="4713927" y="1708922"/>
                </a:cubicBezTo>
                <a:cubicBezTo>
                  <a:pt x="4690143" y="1668798"/>
                  <a:pt x="4690143" y="1668798"/>
                  <a:pt x="4690143" y="1668798"/>
                </a:cubicBezTo>
                <a:cubicBezTo>
                  <a:pt x="4670620" y="1634506"/>
                  <a:pt x="4651375" y="1600010"/>
                  <a:pt x="4631404" y="1568599"/>
                </a:cubicBezTo>
                <a:cubicBezTo>
                  <a:pt x="4629013" y="1561830"/>
                  <a:pt x="4626374" y="1558219"/>
                  <a:pt x="4622113" y="1552388"/>
                </a:cubicBezTo>
                <a:cubicBezTo>
                  <a:pt x="4621418" y="1547357"/>
                  <a:pt x="4619999" y="1545415"/>
                  <a:pt x="4619475" y="1548777"/>
                </a:cubicBezTo>
                <a:cubicBezTo>
                  <a:pt x="4576202" y="1477318"/>
                  <a:pt x="4532448" y="1405786"/>
                  <a:pt x="4486954" y="1335951"/>
                </a:cubicBezTo>
                <a:cubicBezTo>
                  <a:pt x="4482895" y="1330397"/>
                  <a:pt x="4486358" y="1350868"/>
                  <a:pt x="4493257" y="1360309"/>
                </a:cubicBezTo>
                <a:cubicBezTo>
                  <a:pt x="4542808" y="1435699"/>
                  <a:pt x="4588474" y="1513928"/>
                  <a:pt x="4634866" y="1589072"/>
                </a:cubicBezTo>
                <a:cubicBezTo>
                  <a:pt x="4654111" y="1623567"/>
                  <a:pt x="4673110" y="1661222"/>
                  <a:pt x="4692836" y="1695793"/>
                </a:cubicBezTo>
                <a:cubicBezTo>
                  <a:pt x="4711559" y="1733653"/>
                  <a:pt x="4732501" y="1769889"/>
                  <a:pt x="4750081" y="1805602"/>
                </a:cubicBezTo>
                <a:cubicBezTo>
                  <a:pt x="4720125" y="1752951"/>
                  <a:pt x="4690168" y="1700300"/>
                  <a:pt x="4657328" y="1647200"/>
                </a:cubicBezTo>
                <a:cubicBezTo>
                  <a:pt x="4653270" y="1641646"/>
                  <a:pt x="4657951" y="1663783"/>
                  <a:pt x="4661486" y="1672701"/>
                </a:cubicBezTo>
                <a:cubicBezTo>
                  <a:pt x="4709542" y="1746626"/>
                  <a:pt x="4747543" y="1821938"/>
                  <a:pt x="4794456" y="1893718"/>
                </a:cubicBezTo>
                <a:cubicBezTo>
                  <a:pt x="4798516" y="1899272"/>
                  <a:pt x="4797820" y="1894244"/>
                  <a:pt x="4795225" y="1887196"/>
                </a:cubicBezTo>
                <a:cubicBezTo>
                  <a:pt x="4804516" y="1903407"/>
                  <a:pt x="4814951" y="1921766"/>
                  <a:pt x="4821818" y="1939323"/>
                </a:cubicBezTo>
                <a:cubicBezTo>
                  <a:pt x="4818485" y="1930683"/>
                  <a:pt x="4811586" y="1921241"/>
                  <a:pt x="4806107" y="1913744"/>
                </a:cubicBezTo>
                <a:cubicBezTo>
                  <a:pt x="4800629" y="1906247"/>
                  <a:pt x="4802222" y="1916584"/>
                  <a:pt x="4806035" y="1925298"/>
                </a:cubicBezTo>
                <a:cubicBezTo>
                  <a:pt x="4764950" y="1849259"/>
                  <a:pt x="4716615" y="1775536"/>
                  <a:pt x="4672369" y="1699250"/>
                </a:cubicBezTo>
                <a:cubicBezTo>
                  <a:pt x="4668310" y="1693696"/>
                  <a:pt x="4672990" y="1715834"/>
                  <a:pt x="4676525" y="1724750"/>
                </a:cubicBezTo>
                <a:cubicBezTo>
                  <a:pt x="4684396" y="1739019"/>
                  <a:pt x="4684396" y="1739019"/>
                  <a:pt x="4684396" y="1739019"/>
                </a:cubicBezTo>
                <a:cubicBezTo>
                  <a:pt x="4712483" y="1781535"/>
                  <a:pt x="4738627" y="1825473"/>
                  <a:pt x="4763628" y="1867262"/>
                </a:cubicBezTo>
                <a:cubicBezTo>
                  <a:pt x="4776801" y="1889370"/>
                  <a:pt x="4789638" y="1910871"/>
                  <a:pt x="4801578" y="1932600"/>
                </a:cubicBezTo>
                <a:lnTo>
                  <a:pt x="4816517" y="1963202"/>
                </a:lnTo>
                <a:lnTo>
                  <a:pt x="4697640" y="1769381"/>
                </a:lnTo>
                <a:cubicBezTo>
                  <a:pt x="4640323" y="1671126"/>
                  <a:pt x="4640323" y="1671126"/>
                  <a:pt x="4640323" y="1671126"/>
                </a:cubicBezTo>
                <a:cubicBezTo>
                  <a:pt x="4622017" y="1638500"/>
                  <a:pt x="4600828" y="1605424"/>
                  <a:pt x="4580858" y="1574015"/>
                </a:cubicBezTo>
                <a:cubicBezTo>
                  <a:pt x="4576801" y="1568461"/>
                  <a:pt x="4580262" y="1588933"/>
                  <a:pt x="4586957" y="1598095"/>
                </a:cubicBezTo>
                <a:cubicBezTo>
                  <a:pt x="4602871" y="1623951"/>
                  <a:pt x="4618858" y="1649327"/>
                  <a:pt x="4634770" y="1675182"/>
                </a:cubicBezTo>
                <a:cubicBezTo>
                  <a:pt x="4680437" y="1753413"/>
                  <a:pt x="4680437" y="1753413"/>
                  <a:pt x="4680437" y="1753413"/>
                </a:cubicBezTo>
                <a:cubicBezTo>
                  <a:pt x="4710393" y="1806064"/>
                  <a:pt x="4742015" y="1857498"/>
                  <a:pt x="4773914" y="1908728"/>
                </a:cubicBezTo>
                <a:cubicBezTo>
                  <a:pt x="4774609" y="1913758"/>
                  <a:pt x="4775507" y="1919066"/>
                  <a:pt x="4778145" y="1922676"/>
                </a:cubicBezTo>
                <a:cubicBezTo>
                  <a:pt x="4786016" y="1936944"/>
                  <a:pt x="4795030" y="1953359"/>
                  <a:pt x="4802623" y="1967831"/>
                </a:cubicBezTo>
                <a:cubicBezTo>
                  <a:pt x="4811637" y="1984245"/>
                  <a:pt x="4819509" y="1998513"/>
                  <a:pt x="4826579" y="2016347"/>
                </a:cubicBezTo>
                <a:cubicBezTo>
                  <a:pt x="4826579" y="2016347"/>
                  <a:pt x="4826579" y="2016347"/>
                  <a:pt x="4826057" y="2019711"/>
                </a:cubicBezTo>
                <a:cubicBezTo>
                  <a:pt x="4812609" y="1989072"/>
                  <a:pt x="4795725" y="1958389"/>
                  <a:pt x="4778595" y="1930866"/>
                </a:cubicBezTo>
                <a:cubicBezTo>
                  <a:pt x="4777377" y="1929201"/>
                  <a:pt x="4775956" y="1927257"/>
                  <a:pt x="4774536" y="1925313"/>
                </a:cubicBezTo>
                <a:cubicBezTo>
                  <a:pt x="4772666" y="1915177"/>
                  <a:pt x="4769132" y="1906262"/>
                  <a:pt x="4765595" y="1897343"/>
                </a:cubicBezTo>
                <a:cubicBezTo>
                  <a:pt x="4759144" y="1885020"/>
                  <a:pt x="4761709" y="1900183"/>
                  <a:pt x="4764305" y="1907233"/>
                </a:cubicBezTo>
                <a:cubicBezTo>
                  <a:pt x="4760942" y="1906708"/>
                  <a:pt x="4765824" y="1929124"/>
                  <a:pt x="4769883" y="1934677"/>
                </a:cubicBezTo>
                <a:cubicBezTo>
                  <a:pt x="4792491" y="1969697"/>
                  <a:pt x="4792491" y="1969697"/>
                  <a:pt x="4792491" y="1969697"/>
                </a:cubicBezTo>
                <a:cubicBezTo>
                  <a:pt x="4811490" y="2007354"/>
                  <a:pt x="4811490" y="2007354"/>
                  <a:pt x="4811490" y="2007354"/>
                </a:cubicBezTo>
                <a:cubicBezTo>
                  <a:pt x="4824317" y="2032482"/>
                  <a:pt x="4838607" y="2056117"/>
                  <a:pt x="4851155" y="2081449"/>
                </a:cubicBezTo>
                <a:cubicBezTo>
                  <a:pt x="4852576" y="2083392"/>
                  <a:pt x="4852576" y="2083392"/>
                  <a:pt x="4851678" y="2078085"/>
                </a:cubicBezTo>
                <a:cubicBezTo>
                  <a:pt x="4854519" y="2081973"/>
                  <a:pt x="4854519" y="2081973"/>
                  <a:pt x="4854519" y="2081973"/>
                </a:cubicBezTo>
                <a:cubicBezTo>
                  <a:pt x="4853793" y="2085059"/>
                  <a:pt x="4856560" y="2100499"/>
                  <a:pt x="4858674" y="2107472"/>
                </a:cubicBezTo>
                <a:cubicBezTo>
                  <a:pt x="4885268" y="2159600"/>
                  <a:pt x="4885268" y="2159600"/>
                  <a:pt x="4885268" y="2159600"/>
                </a:cubicBezTo>
                <a:cubicBezTo>
                  <a:pt x="4886688" y="2161545"/>
                  <a:pt x="4888632" y="2160125"/>
                  <a:pt x="4887212" y="2158181"/>
                </a:cubicBezTo>
                <a:cubicBezTo>
                  <a:pt x="4906937" y="2192752"/>
                  <a:pt x="4925936" y="2230407"/>
                  <a:pt x="4943516" y="2266118"/>
                </a:cubicBezTo>
                <a:cubicBezTo>
                  <a:pt x="4929269" y="2239047"/>
                  <a:pt x="4912139" y="2211526"/>
                  <a:pt x="4898095" y="2184729"/>
                </a:cubicBezTo>
                <a:cubicBezTo>
                  <a:pt x="4896676" y="2182786"/>
                  <a:pt x="4894732" y="2184206"/>
                  <a:pt x="4896152" y="2186149"/>
                </a:cubicBezTo>
                <a:cubicBezTo>
                  <a:pt x="4866024" y="2125104"/>
                  <a:pt x="4832532" y="2063537"/>
                  <a:pt x="4799040" y="2001968"/>
                </a:cubicBezTo>
                <a:cubicBezTo>
                  <a:pt x="4765025" y="1943763"/>
                  <a:pt x="4727647" y="1885035"/>
                  <a:pt x="4694154" y="1823465"/>
                </a:cubicBezTo>
                <a:cubicBezTo>
                  <a:pt x="4691517" y="1819857"/>
                  <a:pt x="4691444" y="1831411"/>
                  <a:pt x="4694979" y="1840326"/>
                </a:cubicBezTo>
                <a:cubicBezTo>
                  <a:pt x="4672894" y="1801945"/>
                  <a:pt x="4648865" y="1764981"/>
                  <a:pt x="4624559" y="1728221"/>
                </a:cubicBezTo>
                <a:cubicBezTo>
                  <a:pt x="4621023" y="1719304"/>
                  <a:pt x="4627326" y="1743664"/>
                  <a:pt x="4628021" y="1748693"/>
                </a:cubicBezTo>
                <a:cubicBezTo>
                  <a:pt x="4638210" y="1770212"/>
                  <a:pt x="4649616" y="1793398"/>
                  <a:pt x="4659325" y="1814842"/>
                </a:cubicBezTo>
                <a:cubicBezTo>
                  <a:pt x="4648890" y="1796483"/>
                  <a:pt x="4636715" y="1779822"/>
                  <a:pt x="4622918" y="1760940"/>
                </a:cubicBezTo>
                <a:cubicBezTo>
                  <a:pt x="4616917" y="1756806"/>
                  <a:pt x="4626380" y="1781412"/>
                  <a:pt x="4627278" y="1786719"/>
                </a:cubicBezTo>
                <a:lnTo>
                  <a:pt x="4637325" y="1804939"/>
                </a:lnTo>
                <a:lnTo>
                  <a:pt x="4599340" y="1739508"/>
                </a:lnTo>
                <a:cubicBezTo>
                  <a:pt x="4585678" y="1716567"/>
                  <a:pt x="4571716" y="1693784"/>
                  <a:pt x="4557380" y="1671249"/>
                </a:cubicBezTo>
                <a:cubicBezTo>
                  <a:pt x="4552103" y="1664029"/>
                  <a:pt x="4558205" y="1688110"/>
                  <a:pt x="4560842" y="1691720"/>
                </a:cubicBezTo>
                <a:cubicBezTo>
                  <a:pt x="4571726" y="1718269"/>
                  <a:pt x="4584274" y="1743601"/>
                  <a:pt x="4598319" y="1770397"/>
                </a:cubicBezTo>
                <a:cubicBezTo>
                  <a:pt x="4557607" y="1703028"/>
                  <a:pt x="4557607" y="1703028"/>
                  <a:pt x="4557607" y="1703028"/>
                </a:cubicBezTo>
                <a:cubicBezTo>
                  <a:pt x="4544334" y="1680782"/>
                  <a:pt x="4529318" y="1660234"/>
                  <a:pt x="4514752" y="1636802"/>
                </a:cubicBezTo>
                <a:cubicBezTo>
                  <a:pt x="4510692" y="1631248"/>
                  <a:pt x="4515371" y="1653386"/>
                  <a:pt x="4519431" y="1658940"/>
                </a:cubicBezTo>
                <a:cubicBezTo>
                  <a:pt x="4520851" y="1660883"/>
                  <a:pt x="4520851" y="1660883"/>
                  <a:pt x="4520851" y="1660883"/>
                </a:cubicBezTo>
                <a:cubicBezTo>
                  <a:pt x="4539156" y="1693509"/>
                  <a:pt x="4558925" y="1724642"/>
                  <a:pt x="4577228" y="1757267"/>
                </a:cubicBezTo>
                <a:cubicBezTo>
                  <a:pt x="4597199" y="1788678"/>
                  <a:pt x="4617245" y="1819607"/>
                  <a:pt x="4635272" y="1852437"/>
                </a:cubicBezTo>
                <a:cubicBezTo>
                  <a:pt x="4640750" y="1859933"/>
                  <a:pt x="4640750" y="1859933"/>
                  <a:pt x="4640750" y="1859933"/>
                </a:cubicBezTo>
                <a:cubicBezTo>
                  <a:pt x="4654795" y="1886729"/>
                  <a:pt x="4654795" y="1886729"/>
                  <a:pt x="4654795" y="1886729"/>
                </a:cubicBezTo>
                <a:cubicBezTo>
                  <a:pt x="4656216" y="1888673"/>
                  <a:pt x="4658852" y="1892282"/>
                  <a:pt x="4660273" y="1894226"/>
                </a:cubicBezTo>
                <a:cubicBezTo>
                  <a:pt x="4661694" y="1896170"/>
                  <a:pt x="4662388" y="1901199"/>
                  <a:pt x="4663809" y="1903143"/>
                </a:cubicBezTo>
                <a:cubicBezTo>
                  <a:pt x="4681835" y="1935972"/>
                  <a:pt x="4699938" y="1968321"/>
                  <a:pt x="4721851" y="1998312"/>
                </a:cubicBezTo>
                <a:cubicBezTo>
                  <a:pt x="4726605" y="2008896"/>
                  <a:pt x="4731839" y="2019553"/>
                  <a:pt x="4738213" y="2032358"/>
                </a:cubicBezTo>
                <a:cubicBezTo>
                  <a:pt x="4699865" y="1979877"/>
                  <a:pt x="4661342" y="1907927"/>
                  <a:pt x="4628300" y="1854549"/>
                </a:cubicBezTo>
                <a:cubicBezTo>
                  <a:pt x="4626879" y="1852605"/>
                  <a:pt x="4626879" y="1852605"/>
                  <a:pt x="4626357" y="1855969"/>
                </a:cubicBezTo>
                <a:cubicBezTo>
                  <a:pt x="4615923" y="1837610"/>
                  <a:pt x="4605692" y="1819529"/>
                  <a:pt x="4595184" y="1801652"/>
                </a:cubicBezTo>
                <a:cubicBezTo>
                  <a:pt x="4592865" y="1794401"/>
                  <a:pt x="4596327" y="1814872"/>
                  <a:pt x="4599862" y="1823788"/>
                </a:cubicBezTo>
                <a:cubicBezTo>
                  <a:pt x="4615850" y="1849165"/>
                  <a:pt x="4631240" y="1878385"/>
                  <a:pt x="4646704" y="1907123"/>
                </a:cubicBezTo>
                <a:lnTo>
                  <a:pt x="4648125" y="1909067"/>
                </a:lnTo>
                <a:cubicBezTo>
                  <a:pt x="4662413" y="1932702"/>
                  <a:pt x="4676906" y="1956615"/>
                  <a:pt x="4691675" y="1980323"/>
                </a:cubicBezTo>
                <a:cubicBezTo>
                  <a:pt x="4697848" y="1992850"/>
                  <a:pt x="4704225" y="2005655"/>
                  <a:pt x="4712340" y="2016762"/>
                </a:cubicBezTo>
                <a:cubicBezTo>
                  <a:pt x="4731340" y="2054419"/>
                  <a:pt x="4731340" y="2054419"/>
                  <a:pt x="4731340" y="2054419"/>
                </a:cubicBezTo>
                <a:cubicBezTo>
                  <a:pt x="4756513" y="2104601"/>
                  <a:pt x="4783833" y="2153643"/>
                  <a:pt x="4805642" y="2203304"/>
                </a:cubicBezTo>
                <a:cubicBezTo>
                  <a:pt x="4794715" y="2180192"/>
                  <a:pt x="4781366" y="2158427"/>
                  <a:pt x="4769511" y="2138124"/>
                </a:cubicBezTo>
                <a:cubicBezTo>
                  <a:pt x="4766873" y="2134514"/>
                  <a:pt x="4766351" y="2137878"/>
                  <a:pt x="4765902" y="2140761"/>
                </a:cubicBezTo>
                <a:cubicBezTo>
                  <a:pt x="4755917" y="2119520"/>
                  <a:pt x="4745685" y="2101439"/>
                  <a:pt x="4733831" y="2081136"/>
                </a:cubicBezTo>
                <a:cubicBezTo>
                  <a:pt x="4725266" y="2061838"/>
                  <a:pt x="4714831" y="2043480"/>
                  <a:pt x="4704120" y="2025326"/>
                </a:cubicBezTo>
                <a:cubicBezTo>
                  <a:pt x="4695309" y="2009188"/>
                  <a:pt x="4682933" y="1992249"/>
                  <a:pt x="4672701" y="1974169"/>
                </a:cubicBezTo>
                <a:cubicBezTo>
                  <a:pt x="4651554" y="1937653"/>
                  <a:pt x="4629150" y="1902912"/>
                  <a:pt x="4606338" y="1867615"/>
                </a:cubicBezTo>
                <a:cubicBezTo>
                  <a:pt x="4603699" y="1864005"/>
                  <a:pt x="4603873" y="1872399"/>
                  <a:pt x="4607685" y="1881114"/>
                </a:cubicBezTo>
                <a:cubicBezTo>
                  <a:pt x="4592915" y="1857404"/>
                  <a:pt x="4580570" y="1832351"/>
                  <a:pt x="4570380" y="1810831"/>
                </a:cubicBezTo>
                <a:cubicBezTo>
                  <a:pt x="4564731" y="1794940"/>
                  <a:pt x="4569613" y="1817356"/>
                  <a:pt x="4571727" y="1824328"/>
                </a:cubicBezTo>
                <a:cubicBezTo>
                  <a:pt x="4573148" y="1826272"/>
                  <a:pt x="4572422" y="1829358"/>
                  <a:pt x="4573842" y="1831302"/>
                </a:cubicBezTo>
                <a:cubicBezTo>
                  <a:pt x="4572422" y="1829358"/>
                  <a:pt x="4575885" y="1849829"/>
                  <a:pt x="4579943" y="1855384"/>
                </a:cubicBezTo>
                <a:cubicBezTo>
                  <a:pt x="4626261" y="1942082"/>
                  <a:pt x="4679347" y="2026387"/>
                  <a:pt x="4727333" y="2111869"/>
                </a:cubicBezTo>
                <a:cubicBezTo>
                  <a:pt x="4728754" y="2113812"/>
                  <a:pt x="4726810" y="2115231"/>
                  <a:pt x="4728027" y="2116897"/>
                </a:cubicBezTo>
                <a:cubicBezTo>
                  <a:pt x="4723970" y="2111344"/>
                  <a:pt x="4721854" y="2104370"/>
                  <a:pt x="4716376" y="2096873"/>
                </a:cubicBezTo>
                <a:cubicBezTo>
                  <a:pt x="4712318" y="2091320"/>
                  <a:pt x="4710202" y="2084347"/>
                  <a:pt x="4705941" y="2078515"/>
                </a:cubicBezTo>
                <a:cubicBezTo>
                  <a:pt x="4701884" y="2072962"/>
                  <a:pt x="4702055" y="2081355"/>
                  <a:pt x="4704651" y="2088403"/>
                </a:cubicBezTo>
                <a:cubicBezTo>
                  <a:pt x="4695359" y="2072191"/>
                  <a:pt x="4684925" y="2053833"/>
                  <a:pt x="4675912" y="2037418"/>
                </a:cubicBezTo>
                <a:cubicBezTo>
                  <a:pt x="4665681" y="2019337"/>
                  <a:pt x="4656388" y="2003125"/>
                  <a:pt x="4647375" y="1986711"/>
                </a:cubicBezTo>
                <a:cubicBezTo>
                  <a:pt x="4643318" y="1981158"/>
                  <a:pt x="4646779" y="2001627"/>
                  <a:pt x="4650838" y="2007181"/>
                </a:cubicBezTo>
                <a:cubicBezTo>
                  <a:pt x="4667200" y="2041229"/>
                  <a:pt x="4685301" y="2073578"/>
                  <a:pt x="4701664" y="2107624"/>
                </a:cubicBezTo>
                <a:cubicBezTo>
                  <a:pt x="4718272" y="2138510"/>
                  <a:pt x="4736373" y="2170858"/>
                  <a:pt x="4754400" y="2203687"/>
                </a:cubicBezTo>
                <a:cubicBezTo>
                  <a:pt x="4752457" y="2205107"/>
                  <a:pt x="4755748" y="2217186"/>
                  <a:pt x="4757862" y="2224158"/>
                </a:cubicBezTo>
                <a:cubicBezTo>
                  <a:pt x="4735777" y="2185776"/>
                  <a:pt x="4735777" y="2185776"/>
                  <a:pt x="4735777" y="2185776"/>
                </a:cubicBezTo>
                <a:cubicBezTo>
                  <a:pt x="4697777" y="2110463"/>
                  <a:pt x="4659779" y="2035151"/>
                  <a:pt x="4610471" y="1967674"/>
                </a:cubicBezTo>
                <a:cubicBezTo>
                  <a:pt x="4606415" y="1962120"/>
                  <a:pt x="4607589" y="1967225"/>
                  <a:pt x="4608283" y="1972254"/>
                </a:cubicBezTo>
                <a:cubicBezTo>
                  <a:pt x="4600690" y="1957783"/>
                  <a:pt x="4591399" y="1941572"/>
                  <a:pt x="4588761" y="1937962"/>
                </a:cubicBezTo>
                <a:cubicBezTo>
                  <a:pt x="4587169" y="1927624"/>
                  <a:pt x="4578400" y="1908049"/>
                  <a:pt x="4582588" y="1925435"/>
                </a:cubicBezTo>
                <a:cubicBezTo>
                  <a:pt x="4587022" y="1950733"/>
                  <a:pt x="4610325" y="1990781"/>
                  <a:pt x="4628630" y="2023408"/>
                </a:cubicBezTo>
                <a:cubicBezTo>
                  <a:pt x="4636586" y="2036338"/>
                  <a:pt x="4644361" y="2050036"/>
                  <a:pt x="4652080" y="2064097"/>
                </a:cubicBezTo>
                <a:lnTo>
                  <a:pt x="4674736" y="2106095"/>
                </a:lnTo>
                <a:lnTo>
                  <a:pt x="4670744" y="2100345"/>
                </a:lnTo>
                <a:cubicBezTo>
                  <a:pt x="4668781" y="2097148"/>
                  <a:pt x="4667238" y="2094018"/>
                  <a:pt x="4666180" y="2090532"/>
                </a:cubicBezTo>
                <a:cubicBezTo>
                  <a:pt x="4659282" y="2081089"/>
                  <a:pt x="4664163" y="2103504"/>
                  <a:pt x="4665584" y="2105448"/>
                </a:cubicBezTo>
                <a:cubicBezTo>
                  <a:pt x="4669119" y="2114366"/>
                  <a:pt x="4672654" y="2123283"/>
                  <a:pt x="4676265" y="2131721"/>
                </a:cubicBezTo>
                <a:cubicBezTo>
                  <a:pt x="4661698" y="2108289"/>
                  <a:pt x="4649149" y="2082958"/>
                  <a:pt x="4636321" y="2057827"/>
                </a:cubicBezTo>
                <a:cubicBezTo>
                  <a:pt x="4622033" y="2034194"/>
                  <a:pt x="4606121" y="2008338"/>
                  <a:pt x="4591350" y="1984628"/>
                </a:cubicBezTo>
                <a:cubicBezTo>
                  <a:pt x="4585872" y="1977131"/>
                  <a:pt x="4593669" y="2002951"/>
                  <a:pt x="4594567" y="2008259"/>
                </a:cubicBezTo>
                <a:cubicBezTo>
                  <a:pt x="4604276" y="2029703"/>
                  <a:pt x="4617626" y="2051470"/>
                  <a:pt x="4628755" y="2074858"/>
                </a:cubicBezTo>
                <a:cubicBezTo>
                  <a:pt x="4640406" y="2094882"/>
                  <a:pt x="4651811" y="2118068"/>
                  <a:pt x="4662941" y="2141457"/>
                </a:cubicBezTo>
                <a:cubicBezTo>
                  <a:pt x="4648651" y="2117822"/>
                  <a:pt x="4636102" y="2092491"/>
                  <a:pt x="4621332" y="2068780"/>
                </a:cubicBezTo>
                <a:cubicBezTo>
                  <a:pt x="4620116" y="2067114"/>
                  <a:pt x="4620116" y="2067114"/>
                  <a:pt x="4618695" y="2065171"/>
                </a:cubicBezTo>
                <a:cubicBezTo>
                  <a:pt x="4598724" y="2033761"/>
                  <a:pt x="4598724" y="2033761"/>
                  <a:pt x="4598724" y="2033761"/>
                </a:cubicBezTo>
                <a:cubicBezTo>
                  <a:pt x="4593769" y="2022900"/>
                  <a:pt x="4587073" y="2013736"/>
                  <a:pt x="4578754" y="2002351"/>
                </a:cubicBezTo>
                <a:cubicBezTo>
                  <a:pt x="4576638" y="1995377"/>
                  <a:pt x="4579578" y="2019213"/>
                  <a:pt x="4585056" y="2026710"/>
                </a:cubicBezTo>
                <a:cubicBezTo>
                  <a:pt x="4606244" y="2059786"/>
                  <a:pt x="4606244" y="2059786"/>
                  <a:pt x="4606244" y="2059786"/>
                </a:cubicBezTo>
                <a:cubicBezTo>
                  <a:pt x="4636200" y="2112438"/>
                  <a:pt x="4664736" y="2163143"/>
                  <a:pt x="4698825" y="2209795"/>
                </a:cubicBezTo>
                <a:cubicBezTo>
                  <a:pt x="4703086" y="2215627"/>
                  <a:pt x="4695566" y="2189601"/>
                  <a:pt x="4694144" y="2187658"/>
                </a:cubicBezTo>
                <a:cubicBezTo>
                  <a:pt x="4686797" y="2170026"/>
                  <a:pt x="4686797" y="2170026"/>
                  <a:pt x="4686797" y="2170026"/>
                </a:cubicBezTo>
                <a:cubicBezTo>
                  <a:pt x="4700842" y="2196822"/>
                  <a:pt x="4714811" y="2224097"/>
                  <a:pt x="4730274" y="2252836"/>
                </a:cubicBezTo>
                <a:cubicBezTo>
                  <a:pt x="4734333" y="2258390"/>
                  <a:pt x="4729653" y="2236253"/>
                  <a:pt x="4727261" y="2229482"/>
                </a:cubicBezTo>
                <a:cubicBezTo>
                  <a:pt x="4713292" y="2202206"/>
                  <a:pt x="4699771" y="2172048"/>
                  <a:pt x="4686249" y="2141888"/>
                </a:cubicBezTo>
                <a:cubicBezTo>
                  <a:pt x="4703135" y="2172571"/>
                  <a:pt x="4718077" y="2204674"/>
                  <a:pt x="4734683" y="2235560"/>
                </a:cubicBezTo>
                <a:cubicBezTo>
                  <a:pt x="4740856" y="2248087"/>
                  <a:pt x="4734756" y="2224004"/>
                  <a:pt x="4732439" y="2216754"/>
                </a:cubicBezTo>
                <a:cubicBezTo>
                  <a:pt x="4730324" y="2209780"/>
                  <a:pt x="4727686" y="2206170"/>
                  <a:pt x="4725571" y="2199197"/>
                </a:cubicBezTo>
                <a:cubicBezTo>
                  <a:pt x="4727686" y="2206170"/>
                  <a:pt x="4730324" y="2209780"/>
                  <a:pt x="4733164" y="2213667"/>
                </a:cubicBezTo>
                <a:cubicBezTo>
                  <a:pt x="4737916" y="2224251"/>
                  <a:pt x="4736772" y="2211030"/>
                  <a:pt x="4733238" y="2202114"/>
                </a:cubicBezTo>
                <a:cubicBezTo>
                  <a:pt x="4738716" y="2209611"/>
                  <a:pt x="4738716" y="2209611"/>
                  <a:pt x="4738716" y="2209611"/>
                </a:cubicBezTo>
                <a:cubicBezTo>
                  <a:pt x="4771482" y="2274266"/>
                  <a:pt x="4771482" y="2274266"/>
                  <a:pt x="4771482" y="2274266"/>
                </a:cubicBezTo>
                <a:cubicBezTo>
                  <a:pt x="4767424" y="2268712"/>
                  <a:pt x="4771857" y="2294009"/>
                  <a:pt x="4774699" y="2297898"/>
                </a:cubicBezTo>
                <a:cubicBezTo>
                  <a:pt x="4789315" y="2325767"/>
                  <a:pt x="4803009" y="2354413"/>
                  <a:pt x="4816520" y="2383249"/>
                </a:cubicBezTo>
                <a:lnTo>
                  <a:pt x="4836535" y="2425746"/>
                </a:lnTo>
                <a:lnTo>
                  <a:pt x="4834529" y="2424862"/>
                </a:lnTo>
                <a:lnTo>
                  <a:pt x="4829582" y="2421531"/>
                </a:lnTo>
                <a:lnTo>
                  <a:pt x="4790956" y="2351615"/>
                </a:lnTo>
                <a:cubicBezTo>
                  <a:pt x="4768348" y="2316595"/>
                  <a:pt x="4746188" y="2278692"/>
                  <a:pt x="4724796" y="2245339"/>
                </a:cubicBezTo>
                <a:cubicBezTo>
                  <a:pt x="4718101" y="2236175"/>
                  <a:pt x="4724201" y="2260256"/>
                  <a:pt x="4724895" y="2265287"/>
                </a:cubicBezTo>
                <a:cubicBezTo>
                  <a:pt x="4732243" y="2282918"/>
                  <a:pt x="4732243" y="2282918"/>
                  <a:pt x="4732243" y="2282918"/>
                </a:cubicBezTo>
                <a:cubicBezTo>
                  <a:pt x="4728185" y="2277364"/>
                  <a:pt x="4722706" y="2269866"/>
                  <a:pt x="4719344" y="2269344"/>
                </a:cubicBezTo>
                <a:cubicBezTo>
                  <a:pt x="4716706" y="2265734"/>
                  <a:pt x="4713864" y="2261845"/>
                  <a:pt x="4712648" y="2260179"/>
                </a:cubicBezTo>
                <a:cubicBezTo>
                  <a:pt x="4676314" y="2194723"/>
                  <a:pt x="4636821" y="2129021"/>
                  <a:pt x="4597083" y="2066479"/>
                </a:cubicBezTo>
                <a:cubicBezTo>
                  <a:pt x="4591605" y="2058983"/>
                  <a:pt x="4599125" y="2085008"/>
                  <a:pt x="4601966" y="2088895"/>
                </a:cubicBezTo>
                <a:cubicBezTo>
                  <a:pt x="4613789" y="2117312"/>
                  <a:pt x="4626093" y="2145805"/>
                  <a:pt x="4640137" y="2172601"/>
                </a:cubicBezTo>
                <a:cubicBezTo>
                  <a:pt x="4638716" y="2170658"/>
                  <a:pt x="4636774" y="2172077"/>
                  <a:pt x="4635556" y="2170411"/>
                </a:cubicBezTo>
                <a:cubicBezTo>
                  <a:pt x="4614412" y="2133897"/>
                  <a:pt x="4593745" y="2097458"/>
                  <a:pt x="4567976" y="2062192"/>
                </a:cubicBezTo>
                <a:cubicBezTo>
                  <a:pt x="4564441" y="2053275"/>
                  <a:pt x="4570541" y="2077356"/>
                  <a:pt x="4572655" y="2084329"/>
                </a:cubicBezTo>
                <a:cubicBezTo>
                  <a:pt x="4581425" y="2103905"/>
                  <a:pt x="4591656" y="2121986"/>
                  <a:pt x="4601642" y="2143228"/>
                </a:cubicBezTo>
                <a:cubicBezTo>
                  <a:pt x="4594422" y="2137427"/>
                  <a:pt x="4588945" y="2129932"/>
                  <a:pt x="4581522" y="2123853"/>
                </a:cubicBezTo>
                <a:cubicBezTo>
                  <a:pt x="4573929" y="2109382"/>
                  <a:pt x="4573929" y="2109382"/>
                  <a:pt x="4573929" y="2109382"/>
                </a:cubicBezTo>
                <a:cubicBezTo>
                  <a:pt x="4574451" y="2106017"/>
                  <a:pt x="4571162" y="2093940"/>
                  <a:pt x="4569047" y="2086966"/>
                </a:cubicBezTo>
                <a:cubicBezTo>
                  <a:pt x="4543524" y="2048540"/>
                  <a:pt x="4521437" y="2010157"/>
                  <a:pt x="4495466" y="1974615"/>
                </a:cubicBezTo>
                <a:cubicBezTo>
                  <a:pt x="4489987" y="1967116"/>
                  <a:pt x="4494870" y="1989530"/>
                  <a:pt x="4496087" y="1991197"/>
                </a:cubicBezTo>
                <a:lnTo>
                  <a:pt x="4491471" y="1984880"/>
                </a:lnTo>
                <a:cubicBezTo>
                  <a:pt x="4490609" y="1983700"/>
                  <a:pt x="4490609" y="1983700"/>
                  <a:pt x="4490609" y="1983700"/>
                </a:cubicBezTo>
                <a:cubicBezTo>
                  <a:pt x="4487971" y="1980090"/>
                  <a:pt x="4487971" y="1980090"/>
                  <a:pt x="4487449" y="1983454"/>
                </a:cubicBezTo>
                <a:cubicBezTo>
                  <a:pt x="4468001" y="1948680"/>
                  <a:pt x="4448477" y="1914387"/>
                  <a:pt x="4425870" y="1879369"/>
                </a:cubicBezTo>
                <a:cubicBezTo>
                  <a:pt x="4423477" y="1872598"/>
                  <a:pt x="4427462" y="1889706"/>
                  <a:pt x="4427013" y="1892589"/>
                </a:cubicBezTo>
                <a:cubicBezTo>
                  <a:pt x="4435260" y="1915529"/>
                  <a:pt x="4444445" y="1940336"/>
                  <a:pt x="4458489" y="1967131"/>
                </a:cubicBezTo>
                <a:cubicBezTo>
                  <a:pt x="4438069" y="1927532"/>
                  <a:pt x="4416187" y="1889426"/>
                  <a:pt x="4391880" y="1852665"/>
                </a:cubicBezTo>
                <a:cubicBezTo>
                  <a:pt x="4391635" y="1855827"/>
                  <a:pt x="4393921" y="1871193"/>
                  <a:pt x="4396559" y="1874804"/>
                </a:cubicBezTo>
                <a:cubicBezTo>
                  <a:pt x="4429284" y="1942897"/>
                  <a:pt x="4464890" y="2011437"/>
                  <a:pt x="4504383" y="2077141"/>
                </a:cubicBezTo>
                <a:cubicBezTo>
                  <a:pt x="4502441" y="2078560"/>
                  <a:pt x="4504106" y="2088416"/>
                  <a:pt x="4507642" y="2097334"/>
                </a:cubicBezTo>
                <a:cubicBezTo>
                  <a:pt x="4484339" y="2057285"/>
                  <a:pt x="4462499" y="2015741"/>
                  <a:pt x="4436528" y="1980198"/>
                </a:cubicBezTo>
                <a:cubicBezTo>
                  <a:pt x="4441483" y="1991058"/>
                  <a:pt x="4446961" y="1998557"/>
                  <a:pt x="4452440" y="2006054"/>
                </a:cubicBezTo>
                <a:cubicBezTo>
                  <a:pt x="4440063" y="1989114"/>
                  <a:pt x="4426469" y="1970510"/>
                  <a:pt x="4412873" y="1951904"/>
                </a:cubicBezTo>
                <a:cubicBezTo>
                  <a:pt x="4413567" y="1956935"/>
                  <a:pt x="4418278" y="1970957"/>
                  <a:pt x="4418972" y="1975987"/>
                </a:cubicBezTo>
                <a:cubicBezTo>
                  <a:pt x="4421610" y="1979596"/>
                  <a:pt x="4424451" y="1983485"/>
                  <a:pt x="4425146" y="1988514"/>
                </a:cubicBezTo>
                <a:cubicBezTo>
                  <a:pt x="4414391" y="1973797"/>
                  <a:pt x="4414391" y="1973797"/>
                  <a:pt x="4414391" y="1973797"/>
                </a:cubicBezTo>
                <a:cubicBezTo>
                  <a:pt x="4431277" y="2004480"/>
                  <a:pt x="4451045" y="2035612"/>
                  <a:pt x="4469350" y="2068238"/>
                </a:cubicBezTo>
                <a:cubicBezTo>
                  <a:pt x="4465291" y="2062684"/>
                  <a:pt x="4461234" y="2057130"/>
                  <a:pt x="4456972" y="2051299"/>
                </a:cubicBezTo>
                <a:cubicBezTo>
                  <a:pt x="4482421" y="2090206"/>
                  <a:pt x="4506002" y="2130053"/>
                  <a:pt x="4528087" y="2168436"/>
                </a:cubicBezTo>
                <a:lnTo>
                  <a:pt x="4529508" y="2170379"/>
                </a:lnTo>
                <a:lnTo>
                  <a:pt x="4530089" y="2174094"/>
                </a:lnTo>
                <a:lnTo>
                  <a:pt x="4524415" y="2172637"/>
                </a:lnTo>
                <a:cubicBezTo>
                  <a:pt x="4518444" y="2169396"/>
                  <a:pt x="4514428" y="2159297"/>
                  <a:pt x="4509356" y="2152425"/>
                </a:cubicBezTo>
                <a:cubicBezTo>
                  <a:pt x="4505721" y="2149660"/>
                  <a:pt x="4500531" y="2147395"/>
                  <a:pt x="4495515" y="2144711"/>
                </a:cubicBezTo>
                <a:lnTo>
                  <a:pt x="4485413" y="2136632"/>
                </a:lnTo>
                <a:lnTo>
                  <a:pt x="4482895" y="2129898"/>
                </a:lnTo>
                <a:cubicBezTo>
                  <a:pt x="4476445" y="2117574"/>
                  <a:pt x="4469547" y="2108133"/>
                  <a:pt x="4463372" y="2095605"/>
                </a:cubicBezTo>
                <a:cubicBezTo>
                  <a:pt x="4463372" y="2095605"/>
                  <a:pt x="4463372" y="2095605"/>
                  <a:pt x="4461952" y="2093661"/>
                </a:cubicBezTo>
                <a:cubicBezTo>
                  <a:pt x="4446938" y="2073113"/>
                  <a:pt x="4430503" y="2050622"/>
                  <a:pt x="4415488" y="2030073"/>
                </a:cubicBezTo>
                <a:lnTo>
                  <a:pt x="4468633" y="2119940"/>
                </a:lnTo>
                <a:lnTo>
                  <a:pt x="4464751" y="2118229"/>
                </a:lnTo>
                <a:cubicBezTo>
                  <a:pt x="4460392" y="2116337"/>
                  <a:pt x="4456537" y="2114244"/>
                  <a:pt x="4453833" y="2110875"/>
                </a:cubicBezTo>
                <a:cubicBezTo>
                  <a:pt x="4449884" y="2106831"/>
                  <a:pt x="4448851" y="2098352"/>
                  <a:pt x="4444904" y="2094308"/>
                </a:cubicBezTo>
                <a:cubicBezTo>
                  <a:pt x="4443412" y="2093497"/>
                  <a:pt x="4440785" y="2093022"/>
                  <a:pt x="4438158" y="2092545"/>
                </a:cubicBezTo>
                <a:lnTo>
                  <a:pt x="4433565" y="2091345"/>
                </a:lnTo>
                <a:lnTo>
                  <a:pt x="4429832" y="2077093"/>
                </a:lnTo>
                <a:cubicBezTo>
                  <a:pt x="4398456" y="2022498"/>
                  <a:pt x="4398456" y="2022498"/>
                  <a:pt x="4398456" y="2022498"/>
                </a:cubicBezTo>
                <a:cubicBezTo>
                  <a:pt x="4373904" y="1988898"/>
                  <a:pt x="4373904" y="1988898"/>
                  <a:pt x="4373904" y="1988898"/>
                </a:cubicBezTo>
                <a:lnTo>
                  <a:pt x="4372485" y="1986954"/>
                </a:lnTo>
                <a:cubicBezTo>
                  <a:pt x="4376297" y="1995669"/>
                  <a:pt x="4376297" y="1995669"/>
                  <a:pt x="4376297" y="1995669"/>
                </a:cubicBezTo>
                <a:cubicBezTo>
                  <a:pt x="4368426" y="1981401"/>
                  <a:pt x="4357470" y="1966406"/>
                  <a:pt x="4346512" y="1951411"/>
                </a:cubicBezTo>
                <a:cubicBezTo>
                  <a:pt x="4342454" y="1945858"/>
                  <a:pt x="4344324" y="1955992"/>
                  <a:pt x="4347859" y="1964909"/>
                </a:cubicBezTo>
                <a:cubicBezTo>
                  <a:pt x="4357845" y="1986151"/>
                  <a:pt x="4369700" y="2006453"/>
                  <a:pt x="4379931" y="2024534"/>
                </a:cubicBezTo>
                <a:cubicBezTo>
                  <a:pt x="4382771" y="2028421"/>
                  <a:pt x="4383988" y="2030088"/>
                  <a:pt x="4385410" y="2032031"/>
                </a:cubicBezTo>
                <a:cubicBezTo>
                  <a:pt x="4385165" y="2035193"/>
                  <a:pt x="4386585" y="2037136"/>
                  <a:pt x="4387803" y="2038803"/>
                </a:cubicBezTo>
                <a:cubicBezTo>
                  <a:pt x="4386585" y="2037136"/>
                  <a:pt x="4385165" y="2035193"/>
                  <a:pt x="4382323" y="2031305"/>
                </a:cubicBezTo>
                <a:cubicBezTo>
                  <a:pt x="4381106" y="2029638"/>
                  <a:pt x="4377742" y="2029113"/>
                  <a:pt x="4376323" y="2027171"/>
                </a:cubicBezTo>
                <a:cubicBezTo>
                  <a:pt x="4362729" y="2008566"/>
                  <a:pt x="4350351" y="1991627"/>
                  <a:pt x="4336755" y="1973023"/>
                </a:cubicBezTo>
                <a:cubicBezTo>
                  <a:pt x="4343826" y="1990857"/>
                  <a:pt x="4353118" y="2007069"/>
                  <a:pt x="4361929" y="2023207"/>
                </a:cubicBezTo>
                <a:cubicBezTo>
                  <a:pt x="4348334" y="2004601"/>
                  <a:pt x="4336683" y="1984578"/>
                  <a:pt x="4324753" y="1964755"/>
                </a:cubicBezTo>
                <a:cubicBezTo>
                  <a:pt x="4325726" y="1969582"/>
                  <a:pt x="4327840" y="1976555"/>
                  <a:pt x="4329260" y="1978500"/>
                </a:cubicBezTo>
                <a:cubicBezTo>
                  <a:pt x="4336855" y="1992971"/>
                  <a:pt x="4336855" y="1992971"/>
                  <a:pt x="4336855" y="1992971"/>
                </a:cubicBezTo>
                <a:cubicBezTo>
                  <a:pt x="4320418" y="1970478"/>
                  <a:pt x="4305404" y="1949929"/>
                  <a:pt x="4290592" y="1929659"/>
                </a:cubicBezTo>
                <a:cubicBezTo>
                  <a:pt x="4294650" y="1935213"/>
                  <a:pt x="4298463" y="1943928"/>
                  <a:pt x="4302522" y="1949480"/>
                </a:cubicBezTo>
                <a:cubicBezTo>
                  <a:pt x="4303739" y="1951147"/>
                  <a:pt x="4304636" y="1956453"/>
                  <a:pt x="4306056" y="1958398"/>
                </a:cubicBezTo>
                <a:cubicBezTo>
                  <a:pt x="4312753" y="1967562"/>
                  <a:pt x="4316288" y="1976479"/>
                  <a:pt x="4323186" y="1985919"/>
                </a:cubicBezTo>
                <a:cubicBezTo>
                  <a:pt x="4316288" y="1976479"/>
                  <a:pt x="4316288" y="1976479"/>
                  <a:pt x="4316288" y="1976479"/>
                </a:cubicBezTo>
                <a:cubicBezTo>
                  <a:pt x="4312179" y="1970856"/>
                  <a:pt x="4315382" y="1984089"/>
                  <a:pt x="4318439" y="1992697"/>
                </a:cubicBezTo>
                <a:lnTo>
                  <a:pt x="4318947" y="1993852"/>
                </a:lnTo>
                <a:lnTo>
                  <a:pt x="4313935" y="1991761"/>
                </a:lnTo>
                <a:cubicBezTo>
                  <a:pt x="4310074" y="1990021"/>
                  <a:pt x="4306217" y="1988105"/>
                  <a:pt x="4303330" y="1986270"/>
                </a:cubicBezTo>
                <a:lnTo>
                  <a:pt x="4299451" y="1982211"/>
                </a:lnTo>
                <a:lnTo>
                  <a:pt x="4298802" y="1981237"/>
                </a:lnTo>
                <a:lnTo>
                  <a:pt x="4305130" y="1980408"/>
                </a:lnTo>
                <a:cubicBezTo>
                  <a:pt x="4308090" y="1980985"/>
                  <a:pt x="4310917" y="1981966"/>
                  <a:pt x="4310917" y="1981966"/>
                </a:cubicBezTo>
                <a:cubicBezTo>
                  <a:pt x="4306004" y="1975498"/>
                  <a:pt x="4304611" y="1978859"/>
                  <a:pt x="4295498" y="1973594"/>
                </a:cubicBezTo>
                <a:cubicBezTo>
                  <a:pt x="4291550" y="1969550"/>
                  <a:pt x="4289621" y="1964703"/>
                  <a:pt x="4285176" y="1960388"/>
                </a:cubicBezTo>
                <a:lnTo>
                  <a:pt x="4284661" y="1960043"/>
                </a:lnTo>
                <a:lnTo>
                  <a:pt x="4257502" y="1919337"/>
                </a:lnTo>
                <a:cubicBezTo>
                  <a:pt x="4256327" y="1914233"/>
                  <a:pt x="4252268" y="1908679"/>
                  <a:pt x="4250153" y="1901705"/>
                </a:cubicBezTo>
                <a:cubicBezTo>
                  <a:pt x="4242037" y="1890597"/>
                  <a:pt x="4232297" y="1877270"/>
                  <a:pt x="4224182" y="1866162"/>
                </a:cubicBezTo>
                <a:cubicBezTo>
                  <a:pt x="4224704" y="1862798"/>
                  <a:pt x="4223486" y="1861132"/>
                  <a:pt x="4224010" y="1857769"/>
                </a:cubicBezTo>
                <a:lnTo>
                  <a:pt x="4230908" y="1867210"/>
                </a:lnTo>
                <a:cubicBezTo>
                  <a:pt x="4232127" y="1868876"/>
                  <a:pt x="4233546" y="1870819"/>
                  <a:pt x="4233546" y="1870819"/>
                </a:cubicBezTo>
                <a:lnTo>
                  <a:pt x="4241662" y="1881927"/>
                </a:lnTo>
                <a:cubicBezTo>
                  <a:pt x="4249981" y="1893312"/>
                  <a:pt x="4255459" y="1900809"/>
                  <a:pt x="4259764" y="1903202"/>
                </a:cubicBezTo>
                <a:cubicBezTo>
                  <a:pt x="4262603" y="1907089"/>
                  <a:pt x="4263576" y="1911916"/>
                  <a:pt x="4264997" y="1913860"/>
                </a:cubicBezTo>
                <a:cubicBezTo>
                  <a:pt x="4269054" y="1919414"/>
                  <a:pt x="4272589" y="1928331"/>
                  <a:pt x="4278067" y="1935829"/>
                </a:cubicBezTo>
                <a:cubicBezTo>
                  <a:pt x="4281431" y="1936352"/>
                  <a:pt x="4277245" y="1918967"/>
                  <a:pt x="4271968" y="1911746"/>
                </a:cubicBezTo>
                <a:cubicBezTo>
                  <a:pt x="4246520" y="1872840"/>
                  <a:pt x="4222213" y="1836079"/>
                  <a:pt x="4194575" y="1801754"/>
                </a:cubicBezTo>
                <a:cubicBezTo>
                  <a:pt x="4190518" y="1796200"/>
                  <a:pt x="4192805" y="1811567"/>
                  <a:pt x="4195399" y="1818615"/>
                </a:cubicBezTo>
                <a:cubicBezTo>
                  <a:pt x="4183268" y="1798515"/>
                  <a:pt x="4168253" y="1777967"/>
                  <a:pt x="4152993" y="1760580"/>
                </a:cubicBezTo>
                <a:cubicBezTo>
                  <a:pt x="4149950" y="1756415"/>
                  <a:pt x="4152619" y="1768918"/>
                  <a:pt x="4155342" y="1777071"/>
                </a:cubicBezTo>
                <a:lnTo>
                  <a:pt x="4157599" y="1782350"/>
                </a:lnTo>
                <a:lnTo>
                  <a:pt x="4153214" y="1776178"/>
                </a:lnTo>
                <a:cubicBezTo>
                  <a:pt x="4149668" y="1770888"/>
                  <a:pt x="4146331" y="1765448"/>
                  <a:pt x="4143105" y="1759286"/>
                </a:cubicBezTo>
                <a:cubicBezTo>
                  <a:pt x="4144078" y="1764112"/>
                  <a:pt x="4146396" y="1771364"/>
                  <a:pt x="4147090" y="1776394"/>
                </a:cubicBezTo>
                <a:cubicBezTo>
                  <a:pt x="4122538" y="1742793"/>
                  <a:pt x="4122538" y="1742793"/>
                  <a:pt x="4122538" y="1742793"/>
                </a:cubicBezTo>
                <a:cubicBezTo>
                  <a:pt x="4109206" y="1722507"/>
                  <a:pt x="4096177" y="1702637"/>
                  <a:pt x="4083083" y="1683189"/>
                </a:cubicBezTo>
                <a:lnTo>
                  <a:pt x="4047619" y="1632386"/>
                </a:lnTo>
                <a:lnTo>
                  <a:pt x="4047292" y="1631658"/>
                </a:lnTo>
                <a:cubicBezTo>
                  <a:pt x="4047292" y="1631658"/>
                  <a:pt x="4047292" y="1631658"/>
                  <a:pt x="4045872" y="1629714"/>
                </a:cubicBezTo>
                <a:cubicBezTo>
                  <a:pt x="4045872" y="1629714"/>
                  <a:pt x="4044451" y="1627770"/>
                  <a:pt x="4043233" y="1626104"/>
                </a:cubicBezTo>
                <a:lnTo>
                  <a:pt x="4047619" y="1632386"/>
                </a:lnTo>
                <a:lnTo>
                  <a:pt x="4051451" y="1640918"/>
                </a:lnTo>
                <a:cubicBezTo>
                  <a:pt x="4052044" y="1642241"/>
                  <a:pt x="4052044" y="1642241"/>
                  <a:pt x="4052044" y="1642241"/>
                </a:cubicBezTo>
                <a:cubicBezTo>
                  <a:pt x="4048509" y="1633324"/>
                  <a:pt x="4043233" y="1626104"/>
                  <a:pt x="4035812" y="1620027"/>
                </a:cubicBezTo>
                <a:cubicBezTo>
                  <a:pt x="4031754" y="1614472"/>
                  <a:pt x="4035086" y="1623113"/>
                  <a:pt x="4037404" y="1630363"/>
                </a:cubicBezTo>
                <a:cubicBezTo>
                  <a:pt x="4025028" y="1613426"/>
                  <a:pt x="4011432" y="1594821"/>
                  <a:pt x="3997390" y="1579099"/>
                </a:cubicBezTo>
                <a:cubicBezTo>
                  <a:pt x="3993332" y="1573545"/>
                  <a:pt x="3996867" y="1582462"/>
                  <a:pt x="4000403" y="1591381"/>
                </a:cubicBezTo>
                <a:cubicBezTo>
                  <a:pt x="3978488" y="1561390"/>
                  <a:pt x="3978488" y="1561390"/>
                  <a:pt x="3978488" y="1561390"/>
                </a:cubicBezTo>
                <a:cubicBezTo>
                  <a:pt x="3977068" y="1559446"/>
                  <a:pt x="3977068" y="1559446"/>
                  <a:pt x="3976824" y="1562607"/>
                </a:cubicBezTo>
                <a:cubicBezTo>
                  <a:pt x="3986360" y="1575660"/>
                  <a:pt x="3994680" y="1587044"/>
                  <a:pt x="4004215" y="1600094"/>
                </a:cubicBezTo>
                <a:cubicBezTo>
                  <a:pt x="4021867" y="1624252"/>
                  <a:pt x="4039724" y="1648689"/>
                  <a:pt x="4057376" y="1672847"/>
                </a:cubicBezTo>
                <a:cubicBezTo>
                  <a:pt x="4058275" y="1678154"/>
                  <a:pt x="4058275" y="1678154"/>
                  <a:pt x="4058275" y="1678154"/>
                </a:cubicBezTo>
                <a:cubicBezTo>
                  <a:pt x="4054013" y="1672324"/>
                  <a:pt x="4048534" y="1664826"/>
                  <a:pt x="4044476" y="1659273"/>
                </a:cubicBezTo>
                <a:cubicBezTo>
                  <a:pt x="4038997" y="1651775"/>
                  <a:pt x="4045823" y="1672770"/>
                  <a:pt x="4047244" y="1674713"/>
                </a:cubicBezTo>
                <a:cubicBezTo>
                  <a:pt x="4050779" y="1683632"/>
                  <a:pt x="4056258" y="1691128"/>
                  <a:pt x="4058372" y="1698101"/>
                </a:cubicBezTo>
                <a:cubicBezTo>
                  <a:pt x="4045301" y="1676134"/>
                  <a:pt x="4028866" y="1653642"/>
                  <a:pt x="4013850" y="1633093"/>
                </a:cubicBezTo>
                <a:cubicBezTo>
                  <a:pt x="3997416" y="1610601"/>
                  <a:pt x="3982400" y="1590052"/>
                  <a:pt x="3964021" y="1568980"/>
                </a:cubicBezTo>
                <a:cubicBezTo>
                  <a:pt x="3958746" y="1561760"/>
                  <a:pt x="3966789" y="1584422"/>
                  <a:pt x="3969427" y="1588032"/>
                </a:cubicBezTo>
                <a:cubicBezTo>
                  <a:pt x="3981280" y="1608333"/>
                  <a:pt x="3996297" y="1628883"/>
                  <a:pt x="4007948" y="1648907"/>
                </a:cubicBezTo>
                <a:cubicBezTo>
                  <a:pt x="4021542" y="1667512"/>
                  <a:pt x="4034892" y="1689278"/>
                  <a:pt x="4048486" y="1707882"/>
                </a:cubicBezTo>
                <a:cubicBezTo>
                  <a:pt x="4033471" y="1687334"/>
                  <a:pt x="4017239" y="1665119"/>
                  <a:pt x="4002225" y="1644570"/>
                </a:cubicBezTo>
                <a:cubicBezTo>
                  <a:pt x="4000804" y="1642626"/>
                  <a:pt x="3999383" y="1640682"/>
                  <a:pt x="3999383" y="1640682"/>
                </a:cubicBezTo>
                <a:cubicBezTo>
                  <a:pt x="3975729" y="1612390"/>
                  <a:pt x="3975729" y="1612390"/>
                  <a:pt x="3975729" y="1612390"/>
                </a:cubicBezTo>
                <a:cubicBezTo>
                  <a:pt x="3970251" y="1604893"/>
                  <a:pt x="3961409" y="1596871"/>
                  <a:pt x="3954510" y="1587430"/>
                </a:cubicBezTo>
                <a:cubicBezTo>
                  <a:pt x="3950452" y="1581876"/>
                  <a:pt x="3955857" y="1600929"/>
                  <a:pt x="3961336" y="1608426"/>
                </a:cubicBezTo>
                <a:cubicBezTo>
                  <a:pt x="3985193" y="1636995"/>
                  <a:pt x="3985193" y="1636995"/>
                  <a:pt x="3985193" y="1636995"/>
                </a:cubicBezTo>
                <a:cubicBezTo>
                  <a:pt x="4019281" y="1683645"/>
                  <a:pt x="4050005" y="1729773"/>
                  <a:pt x="4088427" y="1770700"/>
                </a:cubicBezTo>
                <a:cubicBezTo>
                  <a:pt x="4091471" y="1774866"/>
                  <a:pt x="4086908" y="1762067"/>
                  <a:pt x="4084058" y="1753168"/>
                </a:cubicBezTo>
                <a:lnTo>
                  <a:pt x="4082497" y="1747657"/>
                </a:lnTo>
                <a:lnTo>
                  <a:pt x="4097666" y="1769649"/>
                </a:lnTo>
                <a:cubicBezTo>
                  <a:pt x="4105726" y="1781702"/>
                  <a:pt x="4113763" y="1793718"/>
                  <a:pt x="4122588" y="1805798"/>
                </a:cubicBezTo>
                <a:cubicBezTo>
                  <a:pt x="4128066" y="1813294"/>
                  <a:pt x="4120302" y="1790431"/>
                  <a:pt x="4119126" y="1785326"/>
                </a:cubicBezTo>
                <a:cubicBezTo>
                  <a:pt x="4103417" y="1759747"/>
                  <a:pt x="4086085" y="1731948"/>
                  <a:pt x="4070376" y="1706370"/>
                </a:cubicBezTo>
                <a:cubicBezTo>
                  <a:pt x="4090869" y="1734416"/>
                  <a:pt x="4107999" y="1761938"/>
                  <a:pt x="4125128" y="1789460"/>
                </a:cubicBezTo>
                <a:cubicBezTo>
                  <a:pt x="4133447" y="1800844"/>
                  <a:pt x="4125201" y="1777904"/>
                  <a:pt x="4123086" y="1770931"/>
                </a:cubicBezTo>
                <a:lnTo>
                  <a:pt x="4120449" y="1767321"/>
                </a:lnTo>
                <a:cubicBezTo>
                  <a:pt x="4120971" y="1763957"/>
                  <a:pt x="4120277" y="1758928"/>
                  <a:pt x="4117437" y="1755042"/>
                </a:cubicBezTo>
                <a:cubicBezTo>
                  <a:pt x="4120277" y="1758928"/>
                  <a:pt x="4121493" y="1760594"/>
                  <a:pt x="4124335" y="1764482"/>
                </a:cubicBezTo>
                <a:cubicBezTo>
                  <a:pt x="4122914" y="1762539"/>
                  <a:pt x="4123159" y="1759378"/>
                  <a:pt x="4121942" y="1757711"/>
                </a:cubicBezTo>
                <a:cubicBezTo>
                  <a:pt x="4127421" y="1765209"/>
                  <a:pt x="4127421" y="1765209"/>
                  <a:pt x="4127421" y="1765209"/>
                </a:cubicBezTo>
                <a:cubicBezTo>
                  <a:pt x="4166539" y="1822240"/>
                  <a:pt x="4166539" y="1822240"/>
                  <a:pt x="4166539" y="1822240"/>
                </a:cubicBezTo>
                <a:cubicBezTo>
                  <a:pt x="4161958" y="1820050"/>
                  <a:pt x="4162652" y="1825079"/>
                  <a:pt x="4164768" y="1832054"/>
                </a:cubicBezTo>
                <a:cubicBezTo>
                  <a:pt x="4174508" y="1845383"/>
                  <a:pt x="4182379" y="1859651"/>
                  <a:pt x="4191915" y="1872702"/>
                </a:cubicBezTo>
                <a:cubicBezTo>
                  <a:pt x="4193335" y="1874644"/>
                  <a:pt x="4191392" y="1876064"/>
                  <a:pt x="4192611" y="1877731"/>
                </a:cubicBezTo>
                <a:cubicBezTo>
                  <a:pt x="4185913" y="1868567"/>
                  <a:pt x="4180958" y="1857706"/>
                  <a:pt x="4175480" y="1850209"/>
                </a:cubicBezTo>
                <a:lnTo>
                  <a:pt x="4215374" y="1915271"/>
                </a:lnTo>
                <a:lnTo>
                  <a:pt x="4211494" y="1914363"/>
                </a:lnTo>
                <a:cubicBezTo>
                  <a:pt x="4210531" y="1911941"/>
                  <a:pt x="4206513" y="1901840"/>
                  <a:pt x="4204493" y="1902644"/>
                </a:cubicBezTo>
                <a:cubicBezTo>
                  <a:pt x="4205239" y="1903049"/>
                  <a:pt x="4203787" y="1903627"/>
                  <a:pt x="4201220" y="1904157"/>
                </a:cubicBezTo>
                <a:lnTo>
                  <a:pt x="4197757" y="1904588"/>
                </a:lnTo>
                <a:lnTo>
                  <a:pt x="4194680" y="1900377"/>
                </a:lnTo>
                <a:lnTo>
                  <a:pt x="4200545" y="1898599"/>
                </a:lnTo>
                <a:lnTo>
                  <a:pt x="4192375" y="1897223"/>
                </a:lnTo>
                <a:lnTo>
                  <a:pt x="4190071" y="1894069"/>
                </a:lnTo>
                <a:cubicBezTo>
                  <a:pt x="4166939" y="1862413"/>
                  <a:pt x="4140241" y="1829955"/>
                  <a:pt x="4115446" y="1799517"/>
                </a:cubicBezTo>
                <a:cubicBezTo>
                  <a:pt x="4109966" y="1792020"/>
                  <a:pt x="4118009" y="1814681"/>
                  <a:pt x="4119430" y="1816625"/>
                </a:cubicBezTo>
                <a:cubicBezTo>
                  <a:pt x="4127921" y="1836403"/>
                  <a:pt x="4127921" y="1836403"/>
                  <a:pt x="4127921" y="1836403"/>
                </a:cubicBezTo>
                <a:cubicBezTo>
                  <a:pt x="4122441" y="1828905"/>
                  <a:pt x="4116718" y="1824568"/>
                  <a:pt x="4115298" y="1822624"/>
                </a:cubicBezTo>
                <a:cubicBezTo>
                  <a:pt x="4110514" y="1820157"/>
                  <a:pt x="4109297" y="1818491"/>
                  <a:pt x="4106455" y="1814603"/>
                </a:cubicBezTo>
                <a:cubicBezTo>
                  <a:pt x="4064252" y="1756846"/>
                  <a:pt x="4023266" y="1700755"/>
                  <a:pt x="3976971" y="1645558"/>
                </a:cubicBezTo>
                <a:cubicBezTo>
                  <a:pt x="3971494" y="1638061"/>
                  <a:pt x="3980957" y="1662667"/>
                  <a:pt x="3981854" y="1667974"/>
                </a:cubicBezTo>
                <a:cubicBezTo>
                  <a:pt x="3996624" y="1691682"/>
                  <a:pt x="4012334" y="1717261"/>
                  <a:pt x="4026826" y="1741172"/>
                </a:cubicBezTo>
                <a:cubicBezTo>
                  <a:pt x="4026826" y="1741172"/>
                  <a:pt x="4025161" y="1742390"/>
                  <a:pt x="4023740" y="1740447"/>
                </a:cubicBezTo>
                <a:cubicBezTo>
                  <a:pt x="4000609" y="1708790"/>
                  <a:pt x="3976057" y="1675189"/>
                  <a:pt x="3948838" y="1646097"/>
                </a:cubicBezTo>
                <a:cubicBezTo>
                  <a:pt x="3942141" y="1636934"/>
                  <a:pt x="3951604" y="1661540"/>
                  <a:pt x="3954242" y="1665149"/>
                </a:cubicBezTo>
                <a:cubicBezTo>
                  <a:pt x="3964676" y="1683507"/>
                  <a:pt x="3976850" y="1700168"/>
                  <a:pt x="3987284" y="1718527"/>
                </a:cubicBezTo>
                <a:cubicBezTo>
                  <a:pt x="3981358" y="1713911"/>
                  <a:pt x="3974139" y="1708111"/>
                  <a:pt x="3966718" y="1702035"/>
                </a:cubicBezTo>
                <a:cubicBezTo>
                  <a:pt x="3958398" y="1690649"/>
                  <a:pt x="3958398" y="1690649"/>
                  <a:pt x="3958398" y="1690649"/>
                </a:cubicBezTo>
                <a:cubicBezTo>
                  <a:pt x="3957704" y="1685620"/>
                  <a:pt x="3955834" y="1675487"/>
                  <a:pt x="3948691" y="1669206"/>
                </a:cubicBezTo>
                <a:cubicBezTo>
                  <a:pt x="3922718" y="1633662"/>
                  <a:pt x="3899587" y="1602007"/>
                  <a:pt x="3869206" y="1572666"/>
                </a:cubicBezTo>
                <a:cubicBezTo>
                  <a:pt x="3863728" y="1565169"/>
                  <a:pt x="3869132" y="1584221"/>
                  <a:pt x="3871770" y="1587831"/>
                </a:cubicBezTo>
                <a:cubicBezTo>
                  <a:pt x="3866292" y="1580333"/>
                  <a:pt x="3866292" y="1580333"/>
                  <a:pt x="3866292" y="1580333"/>
                </a:cubicBezTo>
                <a:cubicBezTo>
                  <a:pt x="3863654" y="1576724"/>
                  <a:pt x="3861989" y="1577940"/>
                  <a:pt x="3863408" y="1579883"/>
                </a:cubicBezTo>
                <a:cubicBezTo>
                  <a:pt x="3841496" y="1549894"/>
                  <a:pt x="3818364" y="1518239"/>
                  <a:pt x="3794507" y="1489668"/>
                </a:cubicBezTo>
                <a:cubicBezTo>
                  <a:pt x="3789029" y="1482171"/>
                  <a:pt x="3796099" y="1500006"/>
                  <a:pt x="3796099" y="1500006"/>
                </a:cubicBezTo>
                <a:cubicBezTo>
                  <a:pt x="3804142" y="1522667"/>
                  <a:pt x="3817215" y="1544636"/>
                  <a:pt x="3833650" y="1567128"/>
                </a:cubicBezTo>
                <a:cubicBezTo>
                  <a:pt x="3809098" y="1533528"/>
                  <a:pt x="3784547" y="1499928"/>
                  <a:pt x="3758127" y="1467269"/>
                </a:cubicBezTo>
                <a:cubicBezTo>
                  <a:pt x="3754068" y="1461714"/>
                  <a:pt x="3760617" y="1482913"/>
                  <a:pt x="3764675" y="1488467"/>
                </a:cubicBezTo>
                <a:cubicBezTo>
                  <a:pt x="3803473" y="1549139"/>
                  <a:pt x="3843734" y="1608317"/>
                  <a:pt x="3887359" y="1668018"/>
                </a:cubicBezTo>
                <a:cubicBezTo>
                  <a:pt x="3885693" y="1669235"/>
                  <a:pt x="3887286" y="1679572"/>
                  <a:pt x="3892765" y="1687071"/>
                </a:cubicBezTo>
                <a:cubicBezTo>
                  <a:pt x="3858677" y="1640419"/>
                  <a:pt x="3824588" y="1593768"/>
                  <a:pt x="3788483" y="1560093"/>
                </a:cubicBezTo>
                <a:cubicBezTo>
                  <a:pt x="3784222" y="1554261"/>
                  <a:pt x="3793685" y="1578866"/>
                  <a:pt x="3795107" y="1580810"/>
                </a:cubicBezTo>
                <a:cubicBezTo>
                  <a:pt x="3801279" y="1593337"/>
                  <a:pt x="3801279" y="1593337"/>
                  <a:pt x="3801279" y="1593337"/>
                </a:cubicBezTo>
                <a:cubicBezTo>
                  <a:pt x="3791742" y="1580286"/>
                  <a:pt x="3791742" y="1580286"/>
                  <a:pt x="3791742" y="1580286"/>
                </a:cubicBezTo>
                <a:cubicBezTo>
                  <a:pt x="3786019" y="1575948"/>
                  <a:pt x="3794062" y="1598611"/>
                  <a:pt x="3796902" y="1602499"/>
                </a:cubicBezTo>
                <a:cubicBezTo>
                  <a:pt x="3809279" y="1619436"/>
                  <a:pt x="3818090" y="1635575"/>
                  <a:pt x="3833831" y="1653036"/>
                </a:cubicBezTo>
                <a:cubicBezTo>
                  <a:pt x="3836469" y="1656647"/>
                  <a:pt x="3832656" y="1647932"/>
                  <a:pt x="3829121" y="1639015"/>
                </a:cubicBezTo>
                <a:cubicBezTo>
                  <a:pt x="3861339" y="1675532"/>
                  <a:pt x="3890151" y="1714963"/>
                  <a:pt x="3917341" y="1752172"/>
                </a:cubicBezTo>
                <a:cubicBezTo>
                  <a:pt x="3918761" y="1754114"/>
                  <a:pt x="3918761" y="1754114"/>
                  <a:pt x="3918761" y="1754114"/>
                </a:cubicBezTo>
                <a:cubicBezTo>
                  <a:pt x="3919733" y="1758942"/>
                  <a:pt x="3926110" y="1771747"/>
                  <a:pt x="3928747" y="1775356"/>
                </a:cubicBezTo>
                <a:cubicBezTo>
                  <a:pt x="3951356" y="1810376"/>
                  <a:pt x="3974690" y="1842309"/>
                  <a:pt x="3997574" y="1877127"/>
                </a:cubicBezTo>
                <a:cubicBezTo>
                  <a:pt x="3966297" y="1842479"/>
                  <a:pt x="3935744" y="1804746"/>
                  <a:pt x="3906163" y="1771838"/>
                </a:cubicBezTo>
                <a:cubicBezTo>
                  <a:pt x="3902106" y="1766285"/>
                  <a:pt x="3908205" y="1790365"/>
                  <a:pt x="3911046" y="1794255"/>
                </a:cubicBezTo>
                <a:cubicBezTo>
                  <a:pt x="3920583" y="1807305"/>
                  <a:pt x="3930119" y="1820356"/>
                  <a:pt x="3937712" y="1834827"/>
                </a:cubicBezTo>
                <a:cubicBezTo>
                  <a:pt x="3936292" y="1832884"/>
                  <a:pt x="3935074" y="1831217"/>
                  <a:pt x="3932234" y="1827331"/>
                </a:cubicBezTo>
                <a:cubicBezTo>
                  <a:pt x="3904319" y="1793206"/>
                  <a:pt x="3876682" y="1758880"/>
                  <a:pt x="3847027" y="1726454"/>
                </a:cubicBezTo>
                <a:cubicBezTo>
                  <a:pt x="3839883" y="1720174"/>
                  <a:pt x="3849068" y="1744981"/>
                  <a:pt x="3851706" y="1748591"/>
                </a:cubicBezTo>
                <a:cubicBezTo>
                  <a:pt x="3861241" y="1761642"/>
                  <a:pt x="3870534" y="1777855"/>
                  <a:pt x="3880070" y="1790905"/>
                </a:cubicBezTo>
                <a:cubicBezTo>
                  <a:pt x="3867170" y="1777330"/>
                  <a:pt x="3857633" y="1764279"/>
                  <a:pt x="3846880" y="1749563"/>
                </a:cubicBezTo>
                <a:cubicBezTo>
                  <a:pt x="3844040" y="1745676"/>
                  <a:pt x="3841923" y="1738702"/>
                  <a:pt x="3840503" y="1736757"/>
                </a:cubicBezTo>
                <a:cubicBezTo>
                  <a:pt x="3808081" y="1688889"/>
                  <a:pt x="3773095" y="1636933"/>
                  <a:pt x="3737587" y="1588338"/>
                </a:cubicBezTo>
                <a:cubicBezTo>
                  <a:pt x="3764980" y="1625825"/>
                  <a:pt x="3792372" y="1663311"/>
                  <a:pt x="3819561" y="1700522"/>
                </a:cubicBezTo>
                <a:cubicBezTo>
                  <a:pt x="3823618" y="1706075"/>
                  <a:pt x="3818939" y="1683936"/>
                  <a:pt x="3813462" y="1676440"/>
                </a:cubicBezTo>
                <a:cubicBezTo>
                  <a:pt x="3776532" y="1625901"/>
                  <a:pt x="3776532" y="1625901"/>
                  <a:pt x="3776532" y="1625901"/>
                </a:cubicBezTo>
                <a:cubicBezTo>
                  <a:pt x="3775838" y="1620872"/>
                  <a:pt x="3772025" y="1612158"/>
                  <a:pt x="3767966" y="1606604"/>
                </a:cubicBezTo>
                <a:cubicBezTo>
                  <a:pt x="3757011" y="1591609"/>
                  <a:pt x="3744633" y="1574670"/>
                  <a:pt x="3733675" y="1559676"/>
                </a:cubicBezTo>
                <a:cubicBezTo>
                  <a:pt x="3784551" y="1617062"/>
                  <a:pt x="3829073" y="1682070"/>
                  <a:pt x="3876060" y="1742296"/>
                </a:cubicBezTo>
                <a:cubicBezTo>
                  <a:pt x="3880118" y="1747850"/>
                  <a:pt x="3876860" y="1727656"/>
                  <a:pt x="3871382" y="1720159"/>
                </a:cubicBezTo>
                <a:cubicBezTo>
                  <a:pt x="3811493" y="1646357"/>
                  <a:pt x="3757958" y="1564934"/>
                  <a:pt x="3695357" y="1499078"/>
                </a:cubicBezTo>
                <a:cubicBezTo>
                  <a:pt x="3691300" y="1493525"/>
                  <a:pt x="3693415" y="1500498"/>
                  <a:pt x="3695530" y="1507471"/>
                </a:cubicBezTo>
                <a:cubicBezTo>
                  <a:pt x="3688631" y="1498030"/>
                  <a:pt x="3681935" y="1488867"/>
                  <a:pt x="3673371" y="1480642"/>
                </a:cubicBezTo>
                <a:cubicBezTo>
                  <a:pt x="3670734" y="1477032"/>
                  <a:pt x="3672848" y="1484006"/>
                  <a:pt x="3674962" y="1490979"/>
                </a:cubicBezTo>
                <a:cubicBezTo>
                  <a:pt x="3662789" y="1474318"/>
                  <a:pt x="3648746" y="1458597"/>
                  <a:pt x="3634426" y="1443079"/>
                </a:cubicBezTo>
                <a:cubicBezTo>
                  <a:pt x="3628947" y="1435580"/>
                  <a:pt x="3638411" y="1460186"/>
                  <a:pt x="3641250" y="1464073"/>
                </a:cubicBezTo>
                <a:cubicBezTo>
                  <a:pt x="3663165" y="1494064"/>
                  <a:pt x="3682932" y="1525194"/>
                  <a:pt x="3704846" y="1555185"/>
                </a:cubicBezTo>
                <a:cubicBezTo>
                  <a:pt x="3726759" y="1585175"/>
                  <a:pt x="3748471" y="1614886"/>
                  <a:pt x="3769860" y="1648239"/>
                </a:cubicBezTo>
                <a:cubicBezTo>
                  <a:pt x="3750585" y="1621860"/>
                  <a:pt x="3731513" y="1595759"/>
                  <a:pt x="3711917" y="1573019"/>
                </a:cubicBezTo>
                <a:cubicBezTo>
                  <a:pt x="3704772" y="1566739"/>
                  <a:pt x="3711117" y="1587659"/>
                  <a:pt x="3713958" y="1591547"/>
                </a:cubicBezTo>
                <a:cubicBezTo>
                  <a:pt x="3723250" y="1607759"/>
                  <a:pt x="3732785" y="1620810"/>
                  <a:pt x="3743540" y="1635527"/>
                </a:cubicBezTo>
                <a:cubicBezTo>
                  <a:pt x="3702929" y="1588107"/>
                  <a:pt x="3666522" y="1534204"/>
                  <a:pt x="3625665" y="1489945"/>
                </a:cubicBezTo>
                <a:cubicBezTo>
                  <a:pt x="3620186" y="1482446"/>
                  <a:pt x="3628229" y="1505109"/>
                  <a:pt x="3632288" y="1510662"/>
                </a:cubicBezTo>
                <a:cubicBezTo>
                  <a:pt x="3647303" y="1531211"/>
                  <a:pt x="3662318" y="1551761"/>
                  <a:pt x="3678753" y="1574252"/>
                </a:cubicBezTo>
                <a:cubicBezTo>
                  <a:pt x="3680173" y="1576196"/>
                  <a:pt x="3681391" y="1577863"/>
                  <a:pt x="3682811" y="1579806"/>
                </a:cubicBezTo>
                <a:cubicBezTo>
                  <a:pt x="3689709" y="1589247"/>
                  <a:pt x="3695188" y="1596743"/>
                  <a:pt x="3703827" y="1604488"/>
                </a:cubicBezTo>
                <a:cubicBezTo>
                  <a:pt x="3695188" y="1596743"/>
                  <a:pt x="3695188" y="1596743"/>
                  <a:pt x="3695188" y="1596743"/>
                </a:cubicBezTo>
                <a:cubicBezTo>
                  <a:pt x="3688984" y="1592333"/>
                  <a:pt x="3699173" y="1613851"/>
                  <a:pt x="3701811" y="1617461"/>
                </a:cubicBezTo>
                <a:cubicBezTo>
                  <a:pt x="3721781" y="1648871"/>
                  <a:pt x="3742274" y="1676916"/>
                  <a:pt x="3763986" y="1706629"/>
                </a:cubicBezTo>
                <a:cubicBezTo>
                  <a:pt x="3720534" y="1655320"/>
                  <a:pt x="3677880" y="1600446"/>
                  <a:pt x="3632762" y="1550355"/>
                </a:cubicBezTo>
                <a:cubicBezTo>
                  <a:pt x="3623673" y="1534420"/>
                  <a:pt x="3612717" y="1519426"/>
                  <a:pt x="3601760" y="1504431"/>
                </a:cubicBezTo>
                <a:cubicBezTo>
                  <a:pt x="3620660" y="1522139"/>
                  <a:pt x="3635676" y="1542688"/>
                  <a:pt x="3652357" y="1562019"/>
                </a:cubicBezTo>
                <a:cubicBezTo>
                  <a:pt x="3656415" y="1567573"/>
                  <a:pt x="3651286" y="1548318"/>
                  <a:pt x="3645808" y="1540820"/>
                </a:cubicBezTo>
                <a:cubicBezTo>
                  <a:pt x="3618097" y="1506975"/>
                  <a:pt x="3589456" y="1475938"/>
                  <a:pt x="3561296" y="1444974"/>
                </a:cubicBezTo>
                <a:cubicBezTo>
                  <a:pt x="3555295" y="1440843"/>
                  <a:pt x="3560006" y="1454863"/>
                  <a:pt x="3565281" y="1462083"/>
                </a:cubicBezTo>
                <a:lnTo>
                  <a:pt x="3533228" y="1427993"/>
                </a:lnTo>
                <a:lnTo>
                  <a:pt x="3532014" y="1430551"/>
                </a:lnTo>
                <a:lnTo>
                  <a:pt x="3542213" y="1451264"/>
                </a:lnTo>
                <a:cubicBezTo>
                  <a:pt x="3552234" y="1471615"/>
                  <a:pt x="3552234" y="1471615"/>
                  <a:pt x="3552234" y="1471615"/>
                </a:cubicBezTo>
                <a:cubicBezTo>
                  <a:pt x="3549596" y="1468007"/>
                  <a:pt x="3549001" y="1482925"/>
                  <a:pt x="3549001" y="1482925"/>
                </a:cubicBezTo>
                <a:cubicBezTo>
                  <a:pt x="3548275" y="1486009"/>
                  <a:pt x="3551115" y="1489897"/>
                  <a:pt x="3550390" y="1492984"/>
                </a:cubicBezTo>
                <a:cubicBezTo>
                  <a:pt x="3538288" y="1464769"/>
                  <a:pt x="3538288" y="1464769"/>
                  <a:pt x="3538288" y="1464769"/>
                </a:cubicBezTo>
                <a:cubicBezTo>
                  <a:pt x="3536868" y="1462825"/>
                  <a:pt x="3534157" y="1470769"/>
                  <a:pt x="3535129" y="1475596"/>
                </a:cubicBezTo>
                <a:cubicBezTo>
                  <a:pt x="3526564" y="1456299"/>
                  <a:pt x="3526564" y="1456299"/>
                  <a:pt x="3526564" y="1456299"/>
                </a:cubicBezTo>
                <a:cubicBezTo>
                  <a:pt x="3527086" y="1452934"/>
                  <a:pt x="3530000" y="1445268"/>
                  <a:pt x="3527160" y="1441381"/>
                </a:cubicBezTo>
                <a:lnTo>
                  <a:pt x="3527298" y="1440488"/>
                </a:lnTo>
                <a:lnTo>
                  <a:pt x="3518755" y="1458489"/>
                </a:lnTo>
                <a:lnTo>
                  <a:pt x="3563739" y="1514749"/>
                </a:lnTo>
                <a:cubicBezTo>
                  <a:pt x="3563739" y="1514749"/>
                  <a:pt x="3565158" y="1516693"/>
                  <a:pt x="3566579" y="1518637"/>
                </a:cubicBezTo>
                <a:lnTo>
                  <a:pt x="3517605" y="1460911"/>
                </a:lnTo>
                <a:lnTo>
                  <a:pt x="3515379" y="1465603"/>
                </a:lnTo>
                <a:lnTo>
                  <a:pt x="3523054" y="1478882"/>
                </a:lnTo>
                <a:cubicBezTo>
                  <a:pt x="3524474" y="1480826"/>
                  <a:pt x="3524997" y="1477462"/>
                  <a:pt x="3525242" y="1474302"/>
                </a:cubicBezTo>
                <a:cubicBezTo>
                  <a:pt x="3532762" y="1500328"/>
                  <a:pt x="3532762" y="1500328"/>
                  <a:pt x="3532762" y="1500328"/>
                </a:cubicBezTo>
                <a:cubicBezTo>
                  <a:pt x="3532068" y="1495297"/>
                  <a:pt x="3529226" y="1491409"/>
                  <a:pt x="3526589" y="1487800"/>
                </a:cubicBezTo>
                <a:cubicBezTo>
                  <a:pt x="3523748" y="1483913"/>
                  <a:pt x="3522979" y="1490437"/>
                  <a:pt x="3522254" y="1493522"/>
                </a:cubicBezTo>
                <a:lnTo>
                  <a:pt x="3512217" y="1472264"/>
                </a:lnTo>
                <a:lnTo>
                  <a:pt x="3507756" y="1481664"/>
                </a:lnTo>
                <a:lnTo>
                  <a:pt x="3519604" y="1511790"/>
                </a:lnTo>
                <a:lnTo>
                  <a:pt x="3505971" y="1485425"/>
                </a:lnTo>
                <a:lnTo>
                  <a:pt x="3500086" y="1497828"/>
                </a:lnTo>
                <a:lnTo>
                  <a:pt x="3500323" y="1498473"/>
                </a:lnTo>
                <a:cubicBezTo>
                  <a:pt x="3504554" y="1512421"/>
                  <a:pt x="3512147" y="1526891"/>
                  <a:pt x="3518075" y="1542579"/>
                </a:cubicBezTo>
                <a:lnTo>
                  <a:pt x="3516131" y="1543999"/>
                </a:lnTo>
                <a:cubicBezTo>
                  <a:pt x="3509959" y="1531471"/>
                  <a:pt x="3504031" y="1515784"/>
                  <a:pt x="3497655" y="1502979"/>
                </a:cubicBezTo>
                <a:lnTo>
                  <a:pt x="3497646" y="1502968"/>
                </a:lnTo>
                <a:lnTo>
                  <a:pt x="3492472" y="1513871"/>
                </a:lnTo>
                <a:lnTo>
                  <a:pt x="3505965" y="1540939"/>
                </a:lnTo>
                <a:cubicBezTo>
                  <a:pt x="3510970" y="1552669"/>
                  <a:pt x="3515398" y="1564555"/>
                  <a:pt x="3519521" y="1576024"/>
                </a:cubicBezTo>
                <a:cubicBezTo>
                  <a:pt x="3520940" y="1577968"/>
                  <a:pt x="3521464" y="1574605"/>
                  <a:pt x="3523406" y="1573185"/>
                </a:cubicBezTo>
                <a:cubicBezTo>
                  <a:pt x="3524827" y="1575128"/>
                  <a:pt x="3524827" y="1575128"/>
                  <a:pt x="3524827" y="1575128"/>
                </a:cubicBezTo>
                <a:cubicBezTo>
                  <a:pt x="3522884" y="1576548"/>
                  <a:pt x="3519970" y="1584216"/>
                  <a:pt x="3522607" y="1587824"/>
                </a:cubicBezTo>
                <a:cubicBezTo>
                  <a:pt x="3531793" y="1612633"/>
                  <a:pt x="3531793" y="1612633"/>
                  <a:pt x="3531793" y="1612633"/>
                </a:cubicBezTo>
                <a:cubicBezTo>
                  <a:pt x="3539664" y="1626901"/>
                  <a:pt x="3544792" y="1646155"/>
                  <a:pt x="3552139" y="1663787"/>
                </a:cubicBezTo>
                <a:cubicBezTo>
                  <a:pt x="3547632" y="1650043"/>
                  <a:pt x="3541256" y="1637238"/>
                  <a:pt x="3535082" y="1624711"/>
                </a:cubicBezTo>
                <a:cubicBezTo>
                  <a:pt x="3533662" y="1622767"/>
                  <a:pt x="3531719" y="1624186"/>
                  <a:pt x="3533140" y="1626131"/>
                </a:cubicBezTo>
                <a:cubicBezTo>
                  <a:pt x="3521039" y="1597917"/>
                  <a:pt x="3509013" y="1569220"/>
                  <a:pt x="3495493" y="1539061"/>
                </a:cubicBezTo>
                <a:lnTo>
                  <a:pt x="3487662" y="1524006"/>
                </a:lnTo>
                <a:lnTo>
                  <a:pt x="3475281" y="1550092"/>
                </a:lnTo>
                <a:lnTo>
                  <a:pt x="3466874" y="1538958"/>
                </a:lnTo>
                <a:lnTo>
                  <a:pt x="3429540" y="1500085"/>
                </a:lnTo>
                <a:lnTo>
                  <a:pt x="3431498" y="1502763"/>
                </a:lnTo>
                <a:cubicBezTo>
                  <a:pt x="3439367" y="1517031"/>
                  <a:pt x="3439367" y="1517031"/>
                  <a:pt x="3439367" y="1517031"/>
                </a:cubicBezTo>
                <a:cubicBezTo>
                  <a:pt x="3443427" y="1522585"/>
                  <a:pt x="3445541" y="1529558"/>
                  <a:pt x="3447860" y="1536810"/>
                </a:cubicBezTo>
                <a:cubicBezTo>
                  <a:pt x="3447133" y="1539895"/>
                  <a:pt x="3446366" y="1546419"/>
                  <a:pt x="3447583" y="1548085"/>
                </a:cubicBezTo>
                <a:cubicBezTo>
                  <a:pt x="3453958" y="1560891"/>
                  <a:pt x="3453958" y="1560891"/>
                  <a:pt x="3453958" y="1560891"/>
                </a:cubicBezTo>
                <a:cubicBezTo>
                  <a:pt x="3455828" y="1571025"/>
                  <a:pt x="3460581" y="1581608"/>
                  <a:pt x="3464116" y="1590526"/>
                </a:cubicBezTo>
                <a:cubicBezTo>
                  <a:pt x="3467407" y="1602603"/>
                  <a:pt x="3467407" y="1602603"/>
                  <a:pt x="3467407" y="1602603"/>
                </a:cubicBezTo>
                <a:cubicBezTo>
                  <a:pt x="3468827" y="1604547"/>
                  <a:pt x="3468827" y="1604547"/>
                  <a:pt x="3470770" y="1603127"/>
                </a:cubicBezTo>
                <a:cubicBezTo>
                  <a:pt x="3474305" y="1612045"/>
                  <a:pt x="3477638" y="1620685"/>
                  <a:pt x="3482594" y="1631546"/>
                </a:cubicBezTo>
                <a:cubicBezTo>
                  <a:pt x="3484537" y="1630125"/>
                  <a:pt x="3486480" y="1628706"/>
                  <a:pt x="3487003" y="1625342"/>
                </a:cubicBezTo>
                <a:cubicBezTo>
                  <a:pt x="3501667" y="1657648"/>
                  <a:pt x="3501667" y="1657648"/>
                  <a:pt x="3501667" y="1657648"/>
                </a:cubicBezTo>
                <a:cubicBezTo>
                  <a:pt x="3505479" y="1666363"/>
                  <a:pt x="3509014" y="1675279"/>
                  <a:pt x="3512550" y="1684196"/>
                </a:cubicBezTo>
                <a:cubicBezTo>
                  <a:pt x="3511129" y="1682252"/>
                  <a:pt x="3509710" y="1680309"/>
                  <a:pt x="3508492" y="1678643"/>
                </a:cubicBezTo>
                <a:cubicBezTo>
                  <a:pt x="3507071" y="1676699"/>
                  <a:pt x="3505578" y="1686310"/>
                  <a:pt x="3505056" y="1689673"/>
                </a:cubicBezTo>
                <a:cubicBezTo>
                  <a:pt x="3506403" y="1703172"/>
                  <a:pt x="3508966" y="1718335"/>
                  <a:pt x="3511530" y="1733498"/>
                </a:cubicBezTo>
                <a:cubicBezTo>
                  <a:pt x="3497242" y="1709865"/>
                  <a:pt x="3475475" y="1656767"/>
                  <a:pt x="3461905" y="1669664"/>
                </a:cubicBezTo>
                <a:lnTo>
                  <a:pt x="3459962" y="1671083"/>
                </a:lnTo>
                <a:lnTo>
                  <a:pt x="3442493" y="1619183"/>
                </a:lnTo>
                <a:lnTo>
                  <a:pt x="3439025" y="1626489"/>
                </a:lnTo>
                <a:lnTo>
                  <a:pt x="3448311" y="1651059"/>
                </a:lnTo>
                <a:lnTo>
                  <a:pt x="3437293" y="1630139"/>
                </a:lnTo>
                <a:lnTo>
                  <a:pt x="3424987" y="1656068"/>
                </a:lnTo>
                <a:lnTo>
                  <a:pt x="3405994" y="1633222"/>
                </a:lnTo>
                <a:cubicBezTo>
                  <a:pt x="3403811" y="1637822"/>
                  <a:pt x="3401176" y="1642294"/>
                  <a:pt x="3399611" y="1647572"/>
                </a:cubicBezTo>
                <a:lnTo>
                  <a:pt x="3399627" y="1656815"/>
                </a:lnTo>
                <a:lnTo>
                  <a:pt x="3401823" y="1662028"/>
                </a:lnTo>
                <a:cubicBezTo>
                  <a:pt x="3400851" y="1662738"/>
                  <a:pt x="3400608" y="1664299"/>
                  <a:pt x="3400543" y="1666104"/>
                </a:cubicBezTo>
                <a:lnTo>
                  <a:pt x="3400459" y="1668267"/>
                </a:lnTo>
                <a:lnTo>
                  <a:pt x="3408579" y="1683254"/>
                </a:lnTo>
                <a:lnTo>
                  <a:pt x="3410443" y="1686713"/>
                </a:lnTo>
                <a:lnTo>
                  <a:pt x="3402345" y="1703776"/>
                </a:lnTo>
                <a:lnTo>
                  <a:pt x="3396275" y="1697651"/>
                </a:lnTo>
                <a:lnTo>
                  <a:pt x="3394951" y="1702083"/>
                </a:lnTo>
                <a:cubicBezTo>
                  <a:pt x="3394690" y="1705148"/>
                  <a:pt x="3394541" y="1708879"/>
                  <a:pt x="3394279" y="1710560"/>
                </a:cubicBezTo>
                <a:cubicBezTo>
                  <a:pt x="3404959" y="1736832"/>
                  <a:pt x="3412480" y="1762857"/>
                  <a:pt x="3423363" y="1789405"/>
                </a:cubicBezTo>
                <a:cubicBezTo>
                  <a:pt x="3421943" y="1787463"/>
                  <a:pt x="3421943" y="1787463"/>
                  <a:pt x="3421943" y="1787463"/>
                </a:cubicBezTo>
                <a:cubicBezTo>
                  <a:pt x="3413133" y="1771325"/>
                  <a:pt x="3402697" y="1752965"/>
                  <a:pt x="3393407" y="1736753"/>
                </a:cubicBezTo>
                <a:cubicBezTo>
                  <a:pt x="3384393" y="1720340"/>
                  <a:pt x="3375583" y="1704202"/>
                  <a:pt x="3364626" y="1689208"/>
                </a:cubicBezTo>
                <a:cubicBezTo>
                  <a:pt x="3361785" y="1685321"/>
                  <a:pt x="3359769" y="1698295"/>
                  <a:pt x="3361189" y="1700238"/>
                </a:cubicBezTo>
                <a:cubicBezTo>
                  <a:pt x="3360666" y="1703602"/>
                  <a:pt x="3361883" y="1705267"/>
                  <a:pt x="3361361" y="1708632"/>
                </a:cubicBezTo>
                <a:cubicBezTo>
                  <a:pt x="3358275" y="1707903"/>
                  <a:pt x="3355637" y="1704295"/>
                  <a:pt x="3354217" y="1702352"/>
                </a:cubicBezTo>
                <a:cubicBezTo>
                  <a:pt x="3354217" y="1702352"/>
                  <a:pt x="3352999" y="1700684"/>
                  <a:pt x="3349636" y="1700161"/>
                </a:cubicBezTo>
                <a:cubicBezTo>
                  <a:pt x="3334171" y="1671422"/>
                  <a:pt x="3320724" y="1640782"/>
                  <a:pt x="3300434" y="1613014"/>
                </a:cubicBezTo>
                <a:cubicBezTo>
                  <a:pt x="3297593" y="1609126"/>
                  <a:pt x="3298663" y="1622827"/>
                  <a:pt x="3298215" y="1625710"/>
                </a:cubicBezTo>
                <a:cubicBezTo>
                  <a:pt x="3301228" y="1637992"/>
                  <a:pt x="3305735" y="1651735"/>
                  <a:pt x="3308747" y="1664017"/>
                </a:cubicBezTo>
                <a:lnTo>
                  <a:pt x="3306804" y="1665436"/>
                </a:lnTo>
                <a:cubicBezTo>
                  <a:pt x="3297791" y="1649022"/>
                  <a:pt x="3287559" y="1630941"/>
                  <a:pt x="3278546" y="1614526"/>
                </a:cubicBezTo>
                <a:cubicBezTo>
                  <a:pt x="3275705" y="1610637"/>
                  <a:pt x="3275109" y="1625557"/>
                  <a:pt x="3274586" y="1628920"/>
                </a:cubicBezTo>
                <a:cubicBezTo>
                  <a:pt x="3278121" y="1637838"/>
                  <a:pt x="3281934" y="1646551"/>
                  <a:pt x="3283526" y="1656889"/>
                </a:cubicBezTo>
                <a:cubicBezTo>
                  <a:pt x="3280686" y="1653002"/>
                  <a:pt x="3276105" y="1650811"/>
                  <a:pt x="3271598" y="1648140"/>
                </a:cubicBezTo>
                <a:cubicBezTo>
                  <a:pt x="3267540" y="1642587"/>
                  <a:pt x="3267540" y="1642587"/>
                  <a:pt x="3267540" y="1642587"/>
                </a:cubicBezTo>
                <a:cubicBezTo>
                  <a:pt x="3271149" y="1639949"/>
                  <a:pt x="3272398" y="1633500"/>
                  <a:pt x="3269557" y="1629613"/>
                </a:cubicBezTo>
                <a:cubicBezTo>
                  <a:pt x="3258845" y="1611458"/>
                  <a:pt x="3250035" y="1595320"/>
                  <a:pt x="3239078" y="1580326"/>
                </a:cubicBezTo>
                <a:cubicBezTo>
                  <a:pt x="3236237" y="1576438"/>
                  <a:pt x="3234946" y="1586326"/>
                  <a:pt x="3234220" y="1589413"/>
                </a:cubicBezTo>
                <a:cubicBezTo>
                  <a:pt x="3231582" y="1585803"/>
                  <a:pt x="3231582" y="1585803"/>
                  <a:pt x="3231582" y="1585803"/>
                </a:cubicBezTo>
                <a:cubicBezTo>
                  <a:pt x="3231582" y="1585803"/>
                  <a:pt x="3230162" y="1583858"/>
                  <a:pt x="3229639" y="1587221"/>
                </a:cubicBezTo>
                <a:cubicBezTo>
                  <a:pt x="3222569" y="1569388"/>
                  <a:pt x="3216641" y="1553699"/>
                  <a:pt x="3205684" y="1538704"/>
                </a:cubicBezTo>
                <a:cubicBezTo>
                  <a:pt x="3206207" y="1535342"/>
                  <a:pt x="3204916" y="1545230"/>
                  <a:pt x="3202974" y="1546649"/>
                </a:cubicBezTo>
                <a:cubicBezTo>
                  <a:pt x="3202900" y="1558203"/>
                  <a:pt x="3205709" y="1570206"/>
                  <a:pt x="3209000" y="1582284"/>
                </a:cubicBezTo>
                <a:cubicBezTo>
                  <a:pt x="3201650" y="1564653"/>
                  <a:pt x="3194581" y="1546819"/>
                  <a:pt x="3185567" y="1530403"/>
                </a:cubicBezTo>
                <a:cubicBezTo>
                  <a:pt x="3182929" y="1526794"/>
                  <a:pt x="3180912" y="1539768"/>
                  <a:pt x="3182130" y="1541434"/>
                </a:cubicBezTo>
                <a:cubicBezTo>
                  <a:pt x="3191968" y="1574709"/>
                  <a:pt x="3203546" y="1606288"/>
                  <a:pt x="3217067" y="1636447"/>
                </a:cubicBezTo>
                <a:cubicBezTo>
                  <a:pt x="3215124" y="1637868"/>
                  <a:pt x="3212937" y="1642449"/>
                  <a:pt x="3213631" y="1647477"/>
                </a:cubicBezTo>
                <a:cubicBezTo>
                  <a:pt x="3204167" y="1622873"/>
                  <a:pt x="3193038" y="1599485"/>
                  <a:pt x="3174137" y="1581775"/>
                </a:cubicBezTo>
                <a:cubicBezTo>
                  <a:pt x="3172920" y="1580110"/>
                  <a:pt x="3172644" y="1591385"/>
                  <a:pt x="3172121" y="1594750"/>
                </a:cubicBezTo>
                <a:cubicBezTo>
                  <a:pt x="3174514" y="1601520"/>
                  <a:pt x="3174514" y="1601520"/>
                  <a:pt x="3174514" y="1601520"/>
                </a:cubicBezTo>
                <a:cubicBezTo>
                  <a:pt x="3171876" y="1597910"/>
                  <a:pt x="3170455" y="1595967"/>
                  <a:pt x="3169036" y="1594023"/>
                </a:cubicBezTo>
                <a:cubicBezTo>
                  <a:pt x="3167818" y="1592356"/>
                  <a:pt x="3165801" y="1605331"/>
                  <a:pt x="3167019" y="1606998"/>
                </a:cubicBezTo>
                <a:cubicBezTo>
                  <a:pt x="3170554" y="1615913"/>
                  <a:pt x="3174089" y="1624830"/>
                  <a:pt x="3177903" y="1633547"/>
                </a:cubicBezTo>
                <a:cubicBezTo>
                  <a:pt x="3179323" y="1635489"/>
                  <a:pt x="3180090" y="1628965"/>
                  <a:pt x="3180816" y="1625879"/>
                </a:cubicBezTo>
                <a:cubicBezTo>
                  <a:pt x="3192991" y="1642541"/>
                  <a:pt x="3202699" y="1663985"/>
                  <a:pt x="3213410" y="1682140"/>
                </a:cubicBezTo>
                <a:cubicBezTo>
                  <a:pt x="3212888" y="1685504"/>
                  <a:pt x="3211394" y="1695114"/>
                  <a:pt x="3212814" y="1697058"/>
                </a:cubicBezTo>
                <a:cubicBezTo>
                  <a:pt x="3234623" y="1746718"/>
                  <a:pt x="3234623" y="1746718"/>
                  <a:pt x="3234623" y="1746718"/>
                </a:cubicBezTo>
                <a:cubicBezTo>
                  <a:pt x="3222449" y="1730056"/>
                  <a:pt x="3208855" y="1711452"/>
                  <a:pt x="3194534" y="1695933"/>
                </a:cubicBezTo>
                <a:cubicBezTo>
                  <a:pt x="3193114" y="1693990"/>
                  <a:pt x="3191097" y="1706964"/>
                  <a:pt x="3191097" y="1706964"/>
                </a:cubicBezTo>
                <a:cubicBezTo>
                  <a:pt x="3194911" y="1715678"/>
                  <a:pt x="3197026" y="1722651"/>
                  <a:pt x="3199140" y="1729625"/>
                </a:cubicBezTo>
                <a:cubicBezTo>
                  <a:pt x="3196503" y="1726016"/>
                  <a:pt x="3196503" y="1726016"/>
                  <a:pt x="3196503" y="1726016"/>
                </a:cubicBezTo>
                <a:cubicBezTo>
                  <a:pt x="3184126" y="1709076"/>
                  <a:pt x="3173895" y="1690996"/>
                  <a:pt x="3160994" y="1677419"/>
                </a:cubicBezTo>
                <a:cubicBezTo>
                  <a:pt x="3158356" y="1673811"/>
                  <a:pt x="3158080" y="1685087"/>
                  <a:pt x="3157558" y="1688451"/>
                </a:cubicBezTo>
                <a:cubicBezTo>
                  <a:pt x="3159950" y="1695222"/>
                  <a:pt x="3162268" y="1702472"/>
                  <a:pt x="3165803" y="1711389"/>
                </a:cubicBezTo>
                <a:cubicBezTo>
                  <a:pt x="3160325" y="1703893"/>
                  <a:pt x="3158006" y="1696640"/>
                  <a:pt x="3152528" y="1689143"/>
                </a:cubicBezTo>
                <a:cubicBezTo>
                  <a:pt x="3153255" y="1686059"/>
                  <a:pt x="3153499" y="1682897"/>
                  <a:pt x="3153499" y="1682897"/>
                </a:cubicBezTo>
                <a:cubicBezTo>
                  <a:pt x="3144559" y="1654929"/>
                  <a:pt x="3133430" y="1631541"/>
                  <a:pt x="3122750" y="1605269"/>
                </a:cubicBezTo>
                <a:cubicBezTo>
                  <a:pt x="3131038" y="1624770"/>
                  <a:pt x="3139806" y="1644345"/>
                  <a:pt x="3150038" y="1662426"/>
                </a:cubicBezTo>
                <a:cubicBezTo>
                  <a:pt x="3149514" y="1665790"/>
                  <a:pt x="3152951" y="1654759"/>
                  <a:pt x="3152054" y="1649452"/>
                </a:cubicBezTo>
                <a:cubicBezTo>
                  <a:pt x="3139709" y="1624397"/>
                  <a:pt x="3139709" y="1624397"/>
                  <a:pt x="3139709" y="1624397"/>
                </a:cubicBezTo>
                <a:cubicBezTo>
                  <a:pt x="3141896" y="1619817"/>
                  <a:pt x="3142419" y="1616454"/>
                  <a:pt x="3141447" y="1611626"/>
                </a:cubicBezTo>
                <a:cubicBezTo>
                  <a:pt x="3137388" y="1606073"/>
                  <a:pt x="3133854" y="1597155"/>
                  <a:pt x="3130319" y="1588239"/>
                </a:cubicBezTo>
                <a:cubicBezTo>
                  <a:pt x="3148869" y="1617704"/>
                  <a:pt x="3163607" y="1649529"/>
                  <a:pt x="3181912" y="1682155"/>
                </a:cubicBezTo>
                <a:cubicBezTo>
                  <a:pt x="3183333" y="1684099"/>
                  <a:pt x="3186492" y="1673272"/>
                  <a:pt x="3183651" y="1669384"/>
                </a:cubicBezTo>
                <a:cubicBezTo>
                  <a:pt x="3163508" y="1629581"/>
                  <a:pt x="3146452" y="1590505"/>
                  <a:pt x="3118537" y="1556382"/>
                </a:cubicBezTo>
                <a:cubicBezTo>
                  <a:pt x="3117320" y="1554715"/>
                  <a:pt x="3116594" y="1557802"/>
                  <a:pt x="3116071" y="1561166"/>
                </a:cubicBezTo>
                <a:cubicBezTo>
                  <a:pt x="3113434" y="1557555"/>
                  <a:pt x="3112536" y="1552248"/>
                  <a:pt x="3109898" y="1548638"/>
                </a:cubicBezTo>
                <a:cubicBezTo>
                  <a:pt x="3108478" y="1546694"/>
                  <a:pt x="3107955" y="1550057"/>
                  <a:pt x="3105766" y="1554639"/>
                </a:cubicBezTo>
                <a:cubicBezTo>
                  <a:pt x="3102231" y="1545722"/>
                  <a:pt x="3096753" y="1538224"/>
                  <a:pt x="3092940" y="1529509"/>
                </a:cubicBezTo>
                <a:cubicBezTo>
                  <a:pt x="3090099" y="1525622"/>
                  <a:pt x="3088083" y="1538596"/>
                  <a:pt x="3089503" y="1540539"/>
                </a:cubicBezTo>
                <a:cubicBezTo>
                  <a:pt x="3099416" y="1573336"/>
                  <a:pt x="3114358" y="1605438"/>
                  <a:pt x="3127602" y="1635801"/>
                </a:cubicBezTo>
                <a:cubicBezTo>
                  <a:pt x="3121428" y="1623273"/>
                  <a:pt x="3113312" y="1612165"/>
                  <a:pt x="3105516" y="1597417"/>
                </a:cubicBezTo>
                <a:cubicBezTo>
                  <a:pt x="3104298" y="1595750"/>
                  <a:pt x="3100860" y="1606780"/>
                  <a:pt x="3102281" y="1608724"/>
                </a:cubicBezTo>
                <a:cubicBezTo>
                  <a:pt x="3102730" y="1616915"/>
                  <a:pt x="3106267" y="1625832"/>
                  <a:pt x="3108381" y="1632805"/>
                </a:cubicBezTo>
                <a:cubicBezTo>
                  <a:pt x="3093889" y="1608893"/>
                  <a:pt x="3083005" y="1582345"/>
                  <a:pt x="3065353" y="1558187"/>
                </a:cubicBezTo>
                <a:cubicBezTo>
                  <a:pt x="3062715" y="1554577"/>
                  <a:pt x="3061917" y="1569216"/>
                  <a:pt x="3063337" y="1571160"/>
                </a:cubicBezTo>
                <a:cubicBezTo>
                  <a:pt x="3068292" y="1582021"/>
                  <a:pt x="3073322" y="1592402"/>
                  <a:pt x="3078279" y="1603263"/>
                </a:cubicBezTo>
                <a:cubicBezTo>
                  <a:pt x="3078279" y="1603263"/>
                  <a:pt x="3079699" y="1605207"/>
                  <a:pt x="3080916" y="1606873"/>
                </a:cubicBezTo>
                <a:cubicBezTo>
                  <a:pt x="3081813" y="1612181"/>
                  <a:pt x="3084451" y="1615790"/>
                  <a:pt x="3087292" y="1619678"/>
                </a:cubicBezTo>
                <a:cubicBezTo>
                  <a:pt x="3083030" y="1613846"/>
                  <a:pt x="3083030" y="1613846"/>
                  <a:pt x="3083030" y="1613846"/>
                </a:cubicBezTo>
                <a:cubicBezTo>
                  <a:pt x="3080148" y="1613397"/>
                  <a:pt x="3079797" y="1625154"/>
                  <a:pt x="3081015" y="1626820"/>
                </a:cubicBezTo>
                <a:cubicBezTo>
                  <a:pt x="3085201" y="1644206"/>
                  <a:pt x="3092795" y="1658677"/>
                  <a:pt x="3100666" y="1672944"/>
                </a:cubicBezTo>
                <a:cubicBezTo>
                  <a:pt x="3083259" y="1645626"/>
                  <a:pt x="3067346" y="1619770"/>
                  <a:pt x="3048274" y="1593668"/>
                </a:cubicBezTo>
                <a:cubicBezTo>
                  <a:pt x="3048102" y="1585276"/>
                  <a:pt x="3045709" y="1578504"/>
                  <a:pt x="3042173" y="1569586"/>
                </a:cubicBezTo>
                <a:cubicBezTo>
                  <a:pt x="3048869" y="1578749"/>
                  <a:pt x="3053825" y="1589612"/>
                  <a:pt x="3060521" y="1598775"/>
                </a:cubicBezTo>
                <a:cubicBezTo>
                  <a:pt x="3063362" y="1602662"/>
                  <a:pt x="3066799" y="1591632"/>
                  <a:pt x="3063958" y="1587744"/>
                </a:cubicBezTo>
                <a:cubicBezTo>
                  <a:pt x="3053726" y="1569663"/>
                  <a:pt x="3042770" y="1554669"/>
                  <a:pt x="3028449" y="1539151"/>
                </a:cubicBezTo>
                <a:cubicBezTo>
                  <a:pt x="3027232" y="1537484"/>
                  <a:pt x="3026261" y="1543731"/>
                  <a:pt x="3027158" y="1549038"/>
                </a:cubicBezTo>
                <a:cubicBezTo>
                  <a:pt x="3020259" y="1539597"/>
                  <a:pt x="3014782" y="1532100"/>
                  <a:pt x="3007881" y="1522658"/>
                </a:cubicBezTo>
                <a:cubicBezTo>
                  <a:pt x="3003302" y="1520469"/>
                  <a:pt x="3004649" y="1533967"/>
                  <a:pt x="3005866" y="1535632"/>
                </a:cubicBezTo>
                <a:cubicBezTo>
                  <a:pt x="3006763" y="1540940"/>
                  <a:pt x="3006763" y="1540940"/>
                  <a:pt x="3006763" y="1540940"/>
                </a:cubicBezTo>
                <a:cubicBezTo>
                  <a:pt x="2991577" y="1511996"/>
                  <a:pt x="2975909" y="1482981"/>
                  <a:pt x="2958257" y="1458823"/>
                </a:cubicBezTo>
                <a:cubicBezTo>
                  <a:pt x="2955416" y="1454934"/>
                  <a:pt x="2953399" y="1467909"/>
                  <a:pt x="2954820" y="1469853"/>
                </a:cubicBezTo>
                <a:lnTo>
                  <a:pt x="2950761" y="1464300"/>
                </a:lnTo>
                <a:cubicBezTo>
                  <a:pt x="2949341" y="1462356"/>
                  <a:pt x="2947153" y="1466936"/>
                  <a:pt x="2947848" y="1471966"/>
                </a:cubicBezTo>
                <a:cubicBezTo>
                  <a:pt x="2942370" y="1464468"/>
                  <a:pt x="2937094" y="1457249"/>
                  <a:pt x="2930196" y="1447809"/>
                </a:cubicBezTo>
                <a:cubicBezTo>
                  <a:pt x="2928775" y="1445863"/>
                  <a:pt x="2929950" y="1450969"/>
                  <a:pt x="2927280" y="1455474"/>
                </a:cubicBezTo>
                <a:cubicBezTo>
                  <a:pt x="2926587" y="1450445"/>
                  <a:pt x="2923746" y="1446557"/>
                  <a:pt x="2921108" y="1442947"/>
                </a:cubicBezTo>
                <a:cubicBezTo>
                  <a:pt x="2918470" y="1439337"/>
                  <a:pt x="2916250" y="1452033"/>
                  <a:pt x="2917670" y="1453978"/>
                </a:cubicBezTo>
                <a:cubicBezTo>
                  <a:pt x="2918569" y="1459285"/>
                  <a:pt x="2922626" y="1464838"/>
                  <a:pt x="2924742" y="1471813"/>
                </a:cubicBezTo>
                <a:lnTo>
                  <a:pt x="2898158" y="1428485"/>
                </a:lnTo>
                <a:lnTo>
                  <a:pt x="2849805" y="1406250"/>
                </a:lnTo>
                <a:cubicBezTo>
                  <a:pt x="2831549" y="1397708"/>
                  <a:pt x="2811790" y="1388544"/>
                  <a:pt x="2791068" y="1379650"/>
                </a:cubicBezTo>
                <a:cubicBezTo>
                  <a:pt x="2729204" y="1352339"/>
                  <a:pt x="2676759" y="1333258"/>
                  <a:pt x="2627383" y="1315632"/>
                </a:cubicBezTo>
                <a:cubicBezTo>
                  <a:pt x="2578933" y="1296054"/>
                  <a:pt x="2532903" y="1280017"/>
                  <a:pt x="2482070" y="1265458"/>
                </a:cubicBezTo>
                <a:cubicBezTo>
                  <a:pt x="2435245" y="1251093"/>
                  <a:pt x="2403134" y="1233804"/>
                  <a:pt x="2355071" y="1226368"/>
                </a:cubicBezTo>
                <a:cubicBezTo>
                  <a:pt x="2328326" y="1221532"/>
                  <a:pt x="2256139" y="1215969"/>
                  <a:pt x="2188743" y="1228396"/>
                </a:cubicBezTo>
                <a:cubicBezTo>
                  <a:pt x="2027108" y="1257248"/>
                  <a:pt x="1859774" y="1331225"/>
                  <a:pt x="1697759" y="1442230"/>
                </a:cubicBezTo>
                <a:cubicBezTo>
                  <a:pt x="1615122" y="1499009"/>
                  <a:pt x="1538922" y="1566698"/>
                  <a:pt x="1475917" y="1638261"/>
                </a:cubicBezTo>
                <a:cubicBezTo>
                  <a:pt x="1412928" y="1710513"/>
                  <a:pt x="1360946" y="1787648"/>
                  <a:pt x="1321550" y="1859140"/>
                </a:cubicBezTo>
                <a:cubicBezTo>
                  <a:pt x="1288624" y="1916281"/>
                  <a:pt x="1281598" y="1970681"/>
                  <a:pt x="1270521" y="2022817"/>
                </a:cubicBezTo>
                <a:cubicBezTo>
                  <a:pt x="1261283" y="2070360"/>
                  <a:pt x="1251662" y="2119429"/>
                  <a:pt x="1233583" y="2193521"/>
                </a:cubicBezTo>
                <a:cubicBezTo>
                  <a:pt x="1223526" y="2234869"/>
                  <a:pt x="1214963" y="2261551"/>
                  <a:pt x="1205974" y="2287691"/>
                </a:cubicBezTo>
                <a:cubicBezTo>
                  <a:pt x="1198073" y="2312980"/>
                  <a:pt x="1191419" y="2338518"/>
                  <a:pt x="1188197" y="2369785"/>
                </a:cubicBezTo>
                <a:cubicBezTo>
                  <a:pt x="1180765" y="2417843"/>
                  <a:pt x="1185390" y="2481531"/>
                  <a:pt x="1189518" y="2541224"/>
                </a:cubicBezTo>
                <a:cubicBezTo>
                  <a:pt x="1207094" y="2751125"/>
                  <a:pt x="1282743" y="2951690"/>
                  <a:pt x="1397718" y="3117626"/>
                </a:cubicBezTo>
                <a:cubicBezTo>
                  <a:pt x="1515027" y="3282961"/>
                  <a:pt x="1668346" y="3413459"/>
                  <a:pt x="1842292" y="3499769"/>
                </a:cubicBezTo>
                <a:cubicBezTo>
                  <a:pt x="1738812" y="3442800"/>
                  <a:pt x="1641729" y="3368031"/>
                  <a:pt x="1556198" y="3277562"/>
                </a:cubicBezTo>
                <a:cubicBezTo>
                  <a:pt x="1472061" y="3187753"/>
                  <a:pt x="1400075" y="3084581"/>
                  <a:pt x="1349792" y="2975994"/>
                </a:cubicBezTo>
                <a:cubicBezTo>
                  <a:pt x="1327245" y="2927033"/>
                  <a:pt x="1308438" y="2885311"/>
                  <a:pt x="1292602" y="2833726"/>
                </a:cubicBezTo>
                <a:cubicBezTo>
                  <a:pt x="1274579" y="2783152"/>
                  <a:pt x="1257840" y="2721231"/>
                  <a:pt x="1246682" y="2635312"/>
                </a:cubicBezTo>
                <a:cubicBezTo>
                  <a:pt x="1243157" y="2618265"/>
                  <a:pt x="1232216" y="2536208"/>
                  <a:pt x="1234268" y="2454850"/>
                </a:cubicBezTo>
                <a:cubicBezTo>
                  <a:pt x="1235939" y="2375019"/>
                  <a:pt x="1249879" y="2301011"/>
                  <a:pt x="1256868" y="2298521"/>
                </a:cubicBezTo>
                <a:cubicBezTo>
                  <a:pt x="1263580" y="2295897"/>
                  <a:pt x="1262630" y="2289981"/>
                  <a:pt x="1259937" y="2340288"/>
                </a:cubicBezTo>
                <a:cubicBezTo>
                  <a:pt x="1258086" y="2404662"/>
                  <a:pt x="1258151" y="2481558"/>
                  <a:pt x="1265145" y="2559693"/>
                </a:cubicBezTo>
                <a:cubicBezTo>
                  <a:pt x="1270744" y="2637166"/>
                  <a:pt x="1283934" y="2714484"/>
                  <a:pt x="1303077" y="2779254"/>
                </a:cubicBezTo>
                <a:cubicBezTo>
                  <a:pt x="1335784" y="2892482"/>
                  <a:pt x="1385850" y="2997207"/>
                  <a:pt x="1446743" y="3091357"/>
                </a:cubicBezTo>
                <a:cubicBezTo>
                  <a:pt x="1508430" y="3183833"/>
                  <a:pt x="1582486" y="3266806"/>
                  <a:pt x="1666092" y="3337574"/>
                </a:cubicBezTo>
                <a:cubicBezTo>
                  <a:pt x="1748159" y="3407267"/>
                  <a:pt x="1840774" y="3466252"/>
                  <a:pt x="1940283" y="3511428"/>
                </a:cubicBezTo>
                <a:lnTo>
                  <a:pt x="2059820" y="3556899"/>
                </a:lnTo>
                <a:lnTo>
                  <a:pt x="2113411" y="3558900"/>
                </a:lnTo>
                <a:cubicBezTo>
                  <a:pt x="2120969" y="3558473"/>
                  <a:pt x="2145837" y="3561025"/>
                  <a:pt x="2119148" y="3561920"/>
                </a:cubicBezTo>
                <a:cubicBezTo>
                  <a:pt x="2106886" y="3560908"/>
                  <a:pt x="2093134" y="3560493"/>
                  <a:pt x="2081515" y="3560942"/>
                </a:cubicBezTo>
                <a:lnTo>
                  <a:pt x="2070954" y="3561135"/>
                </a:lnTo>
                <a:lnTo>
                  <a:pt x="2084692" y="3566361"/>
                </a:lnTo>
                <a:lnTo>
                  <a:pt x="2152779" y="3565891"/>
                </a:lnTo>
                <a:cubicBezTo>
                  <a:pt x="2186742" y="3567011"/>
                  <a:pt x="2222838" y="3568994"/>
                  <a:pt x="2259153" y="3570835"/>
                </a:cubicBezTo>
                <a:cubicBezTo>
                  <a:pt x="2348170" y="3573207"/>
                  <a:pt x="2438438" y="3563103"/>
                  <a:pt x="2529097" y="3553119"/>
                </a:cubicBezTo>
                <a:cubicBezTo>
                  <a:pt x="2543401" y="3550540"/>
                  <a:pt x="2556639" y="3546331"/>
                  <a:pt x="2569686" y="3545473"/>
                </a:cubicBezTo>
                <a:lnTo>
                  <a:pt x="2580753" y="3545850"/>
                </a:lnTo>
                <a:lnTo>
                  <a:pt x="2579845" y="3547782"/>
                </a:lnTo>
                <a:cubicBezTo>
                  <a:pt x="2557980" y="3549944"/>
                  <a:pt x="2539627" y="3552349"/>
                  <a:pt x="2565477" y="3551092"/>
                </a:cubicBezTo>
                <a:lnTo>
                  <a:pt x="2579563" y="3550214"/>
                </a:lnTo>
                <a:lnTo>
                  <a:pt x="2579561" y="3550225"/>
                </a:lnTo>
                <a:lnTo>
                  <a:pt x="2579673" y="3550207"/>
                </a:lnTo>
                <a:lnTo>
                  <a:pt x="2607569" y="3548468"/>
                </a:lnTo>
                <a:cubicBezTo>
                  <a:pt x="2604472" y="3548048"/>
                  <a:pt x="2597212" y="3548091"/>
                  <a:pt x="2590855" y="3548438"/>
                </a:cubicBezTo>
                <a:lnTo>
                  <a:pt x="2579673" y="3550207"/>
                </a:lnTo>
                <a:lnTo>
                  <a:pt x="2579563" y="3550214"/>
                </a:lnTo>
                <a:lnTo>
                  <a:pt x="2579845" y="3547782"/>
                </a:lnTo>
                <a:cubicBezTo>
                  <a:pt x="2596453" y="3546330"/>
                  <a:pt x="2615412" y="3545600"/>
                  <a:pt x="2616445" y="3547180"/>
                </a:cubicBezTo>
                <a:cubicBezTo>
                  <a:pt x="2615412" y="3545600"/>
                  <a:pt x="2608602" y="3550049"/>
                  <a:pt x="2608602" y="3550049"/>
                </a:cubicBezTo>
                <a:cubicBezTo>
                  <a:pt x="2604648" y="3552633"/>
                  <a:pt x="2610670" y="3553212"/>
                  <a:pt x="2605178" y="3556801"/>
                </a:cubicBezTo>
                <a:cubicBezTo>
                  <a:pt x="2600190" y="3557805"/>
                  <a:pt x="2585934" y="3559975"/>
                  <a:pt x="2575740" y="3562125"/>
                </a:cubicBezTo>
                <a:cubicBezTo>
                  <a:pt x="2514121" y="3571935"/>
                  <a:pt x="2442700" y="3584013"/>
                  <a:pt x="2380444" y="3587092"/>
                </a:cubicBezTo>
                <a:cubicBezTo>
                  <a:pt x="2312056" y="3592299"/>
                  <a:pt x="2243599" y="3585891"/>
                  <a:pt x="2173256" y="3585229"/>
                </a:cubicBezTo>
                <a:cubicBezTo>
                  <a:pt x="2172597" y="3585660"/>
                  <a:pt x="2169418" y="3585952"/>
                  <a:pt x="2166532" y="3586333"/>
                </a:cubicBezTo>
                <a:lnTo>
                  <a:pt x="2165689" y="3586612"/>
                </a:lnTo>
                <a:lnTo>
                  <a:pt x="2192885" y="3592927"/>
                </a:lnTo>
                <a:lnTo>
                  <a:pt x="2233398" y="3594204"/>
                </a:lnTo>
                <a:cubicBezTo>
                  <a:pt x="2248676" y="3594137"/>
                  <a:pt x="2263484" y="3593769"/>
                  <a:pt x="2274138" y="3593762"/>
                </a:cubicBezTo>
                <a:cubicBezTo>
                  <a:pt x="2316759" y="3593738"/>
                  <a:pt x="2348151" y="3594282"/>
                  <a:pt x="2388924" y="3590953"/>
                </a:cubicBezTo>
                <a:cubicBezTo>
                  <a:pt x="2461155" y="3585867"/>
                  <a:pt x="2520030" y="3575219"/>
                  <a:pt x="2590241" y="3566564"/>
                </a:cubicBezTo>
                <a:cubicBezTo>
                  <a:pt x="2600631" y="3564475"/>
                  <a:pt x="2609006" y="3563138"/>
                  <a:pt x="2617804" y="3562089"/>
                </a:cubicBezTo>
                <a:lnTo>
                  <a:pt x="2621580" y="3561744"/>
                </a:lnTo>
                <a:lnTo>
                  <a:pt x="2631712" y="3556106"/>
                </a:lnTo>
                <a:cubicBezTo>
                  <a:pt x="2645176" y="3549513"/>
                  <a:pt x="2660549" y="3543400"/>
                  <a:pt x="2680189" y="3538373"/>
                </a:cubicBezTo>
                <a:cubicBezTo>
                  <a:pt x="2701916" y="3540827"/>
                  <a:pt x="2692161" y="3549862"/>
                  <a:pt x="2676064" y="3559304"/>
                </a:cubicBezTo>
                <a:cubicBezTo>
                  <a:pt x="2660713" y="3571491"/>
                  <a:pt x="2639492" y="3580210"/>
                  <a:pt x="2640309" y="3586405"/>
                </a:cubicBezTo>
                <a:cubicBezTo>
                  <a:pt x="2695050" y="3576172"/>
                  <a:pt x="2746613" y="3552474"/>
                  <a:pt x="2794722" y="3535334"/>
                </a:cubicBezTo>
                <a:cubicBezTo>
                  <a:pt x="2822683" y="3525374"/>
                  <a:pt x="2841404" y="3522643"/>
                  <a:pt x="2863636" y="3516113"/>
                </a:cubicBezTo>
                <a:cubicBezTo>
                  <a:pt x="2885400" y="3506971"/>
                  <a:pt x="2900184" y="3487340"/>
                  <a:pt x="2913526" y="3491622"/>
                </a:cubicBezTo>
                <a:cubicBezTo>
                  <a:pt x="2914779" y="3505540"/>
                  <a:pt x="2878038" y="3538321"/>
                  <a:pt x="2849657" y="3561406"/>
                </a:cubicBezTo>
                <a:cubicBezTo>
                  <a:pt x="2824537" y="3581939"/>
                  <a:pt x="2801332" y="3614997"/>
                  <a:pt x="2742670" y="3629177"/>
                </a:cubicBezTo>
                <a:cubicBezTo>
                  <a:pt x="2761282" y="3634593"/>
                  <a:pt x="2746858" y="3644830"/>
                  <a:pt x="2726105" y="3656161"/>
                </a:cubicBezTo>
                <a:cubicBezTo>
                  <a:pt x="2711135" y="3663405"/>
                  <a:pt x="2693548" y="3671712"/>
                  <a:pt x="2684435" y="3679574"/>
                </a:cubicBezTo>
                <a:lnTo>
                  <a:pt x="2680333" y="3684919"/>
                </a:lnTo>
                <a:lnTo>
                  <a:pt x="2681415" y="3685061"/>
                </a:lnTo>
                <a:cubicBezTo>
                  <a:pt x="2687989" y="3685944"/>
                  <a:pt x="2694697" y="3686963"/>
                  <a:pt x="2696871" y="3687911"/>
                </a:cubicBezTo>
                <a:lnTo>
                  <a:pt x="2694558" y="3689220"/>
                </a:lnTo>
                <a:lnTo>
                  <a:pt x="2693321" y="3689633"/>
                </a:lnTo>
                <a:lnTo>
                  <a:pt x="2682504" y="3689189"/>
                </a:lnTo>
                <a:lnTo>
                  <a:pt x="2674762" y="3688021"/>
                </a:lnTo>
                <a:lnTo>
                  <a:pt x="2587607" y="3706142"/>
                </a:lnTo>
                <a:lnTo>
                  <a:pt x="2591684" y="3707892"/>
                </a:lnTo>
                <a:cubicBezTo>
                  <a:pt x="2592578" y="3710288"/>
                  <a:pt x="2581605" y="3720049"/>
                  <a:pt x="2583415" y="3719559"/>
                </a:cubicBezTo>
                <a:cubicBezTo>
                  <a:pt x="2581605" y="3720049"/>
                  <a:pt x="2579795" y="3720539"/>
                  <a:pt x="2577986" y="3721029"/>
                </a:cubicBezTo>
                <a:cubicBezTo>
                  <a:pt x="2585074" y="3724011"/>
                  <a:pt x="2612693" y="3725953"/>
                  <a:pt x="2590526" y="3727059"/>
                </a:cubicBezTo>
                <a:cubicBezTo>
                  <a:pt x="2565483" y="3726679"/>
                  <a:pt x="2599725" y="3729467"/>
                  <a:pt x="2612415" y="3730554"/>
                </a:cubicBezTo>
                <a:lnTo>
                  <a:pt x="2615317" y="3730848"/>
                </a:lnTo>
                <a:lnTo>
                  <a:pt x="2538488" y="3742560"/>
                </a:lnTo>
                <a:cubicBezTo>
                  <a:pt x="2531963" y="3744568"/>
                  <a:pt x="2519132" y="3748441"/>
                  <a:pt x="2535740" y="3746989"/>
                </a:cubicBezTo>
                <a:cubicBezTo>
                  <a:pt x="2557115" y="3744678"/>
                  <a:pt x="2577504" y="3740379"/>
                  <a:pt x="2598815" y="3740366"/>
                </a:cubicBezTo>
                <a:cubicBezTo>
                  <a:pt x="2590384" y="3743056"/>
                  <a:pt x="2581966" y="3744985"/>
                  <a:pt x="2573550" y="3746530"/>
                </a:cubicBezTo>
                <a:lnTo>
                  <a:pt x="2554565" y="3749431"/>
                </a:lnTo>
                <a:lnTo>
                  <a:pt x="2551356" y="3749359"/>
                </a:lnTo>
                <a:cubicBezTo>
                  <a:pt x="2543094" y="3749241"/>
                  <a:pt x="2539115" y="3749589"/>
                  <a:pt x="2537805" y="3750208"/>
                </a:cubicBezTo>
                <a:lnTo>
                  <a:pt x="2539327" y="3751741"/>
                </a:lnTo>
                <a:lnTo>
                  <a:pt x="2523032" y="3754196"/>
                </a:lnTo>
                <a:cubicBezTo>
                  <a:pt x="2514596" y="3755708"/>
                  <a:pt x="2506145" y="3757588"/>
                  <a:pt x="2497670" y="3760211"/>
                </a:cubicBezTo>
                <a:lnTo>
                  <a:pt x="2513579" y="3758470"/>
                </a:lnTo>
                <a:lnTo>
                  <a:pt x="2546682" y="3754845"/>
                </a:lnTo>
                <a:lnTo>
                  <a:pt x="2549078" y="3755650"/>
                </a:lnTo>
                <a:cubicBezTo>
                  <a:pt x="2551995" y="3756586"/>
                  <a:pt x="2554355" y="3757407"/>
                  <a:pt x="2554547" y="3757920"/>
                </a:cubicBezTo>
                <a:cubicBezTo>
                  <a:pt x="2555313" y="3759975"/>
                  <a:pt x="2521499" y="3757449"/>
                  <a:pt x="2513959" y="3759492"/>
                </a:cubicBezTo>
                <a:cubicBezTo>
                  <a:pt x="2525734" y="3763465"/>
                  <a:pt x="2530698" y="3759858"/>
                  <a:pt x="2545964" y="3762509"/>
                </a:cubicBezTo>
                <a:cubicBezTo>
                  <a:pt x="2545964" y="3762509"/>
                  <a:pt x="2563535" y="3763049"/>
                  <a:pt x="2572644" y="3764187"/>
                </a:cubicBezTo>
                <a:lnTo>
                  <a:pt x="2575401" y="3764881"/>
                </a:lnTo>
                <a:lnTo>
                  <a:pt x="2649424" y="3740704"/>
                </a:lnTo>
                <a:cubicBezTo>
                  <a:pt x="2662331" y="3737264"/>
                  <a:pt x="2693421" y="3725031"/>
                  <a:pt x="2723220" y="3710476"/>
                </a:cubicBezTo>
                <a:cubicBezTo>
                  <a:pt x="2754030" y="3698110"/>
                  <a:pt x="2787175" y="3685144"/>
                  <a:pt x="2806497" y="3684748"/>
                </a:cubicBezTo>
                <a:cubicBezTo>
                  <a:pt x="2832014" y="3683534"/>
                  <a:pt x="2824580" y="3691280"/>
                  <a:pt x="2805221" y="3703274"/>
                </a:cubicBezTo>
                <a:cubicBezTo>
                  <a:pt x="2788609" y="3714521"/>
                  <a:pt x="2759472" y="3727680"/>
                  <a:pt x="2743157" y="3733261"/>
                </a:cubicBezTo>
                <a:lnTo>
                  <a:pt x="2721572" y="3741643"/>
                </a:lnTo>
                <a:lnTo>
                  <a:pt x="2729190" y="3742416"/>
                </a:lnTo>
                <a:lnTo>
                  <a:pt x="2736354" y="3743367"/>
                </a:lnTo>
                <a:lnTo>
                  <a:pt x="2731878" y="3744416"/>
                </a:lnTo>
                <a:cubicBezTo>
                  <a:pt x="2725106" y="3745927"/>
                  <a:pt x="2721459" y="3746852"/>
                  <a:pt x="2719951" y="3747438"/>
                </a:cubicBezTo>
                <a:lnTo>
                  <a:pt x="2720328" y="3747846"/>
                </a:lnTo>
                <a:lnTo>
                  <a:pt x="2708311" y="3746792"/>
                </a:lnTo>
                <a:lnTo>
                  <a:pt x="2615875" y="3782688"/>
                </a:lnTo>
                <a:lnTo>
                  <a:pt x="2611258" y="3783929"/>
                </a:lnTo>
                <a:lnTo>
                  <a:pt x="2611078" y="3784639"/>
                </a:lnTo>
                <a:lnTo>
                  <a:pt x="2608526" y="3784663"/>
                </a:lnTo>
                <a:lnTo>
                  <a:pt x="2550211" y="3800332"/>
                </a:lnTo>
                <a:lnTo>
                  <a:pt x="2550143" y="3801343"/>
                </a:lnTo>
                <a:cubicBezTo>
                  <a:pt x="2563600" y="3804484"/>
                  <a:pt x="2576104" y="3798835"/>
                  <a:pt x="2587751" y="3802465"/>
                </a:cubicBezTo>
                <a:cubicBezTo>
                  <a:pt x="2592263" y="3803882"/>
                  <a:pt x="2593029" y="3805938"/>
                  <a:pt x="2596370" y="3809556"/>
                </a:cubicBezTo>
                <a:cubicBezTo>
                  <a:pt x="2607101" y="3816075"/>
                  <a:pt x="2620834" y="3814617"/>
                  <a:pt x="2633954" y="3815963"/>
                </a:cubicBezTo>
                <a:lnTo>
                  <a:pt x="2657685" y="3817973"/>
                </a:lnTo>
                <a:lnTo>
                  <a:pt x="2706034" y="3807883"/>
                </a:lnTo>
                <a:cubicBezTo>
                  <a:pt x="2742823" y="3790838"/>
                  <a:pt x="2794193" y="3771147"/>
                  <a:pt x="2847429" y="3748244"/>
                </a:cubicBezTo>
                <a:cubicBezTo>
                  <a:pt x="2872681" y="3727431"/>
                  <a:pt x="2890811" y="3709390"/>
                  <a:pt x="2930104" y="3679867"/>
                </a:cubicBezTo>
                <a:cubicBezTo>
                  <a:pt x="2930104" y="3679867"/>
                  <a:pt x="2930104" y="3679867"/>
                  <a:pt x="2981076" y="3640857"/>
                </a:cubicBezTo>
                <a:cubicBezTo>
                  <a:pt x="3001612" y="3625664"/>
                  <a:pt x="3024615" y="3609592"/>
                  <a:pt x="3040650" y="3603880"/>
                </a:cubicBezTo>
                <a:cubicBezTo>
                  <a:pt x="3082974" y="3587412"/>
                  <a:pt x="3023580" y="3639848"/>
                  <a:pt x="3003924" y="3657508"/>
                </a:cubicBezTo>
                <a:cubicBezTo>
                  <a:pt x="2981872" y="3679498"/>
                  <a:pt x="2956200" y="3713433"/>
                  <a:pt x="2935447" y="3724765"/>
                </a:cubicBezTo>
                <a:cubicBezTo>
                  <a:pt x="2917379" y="3739079"/>
                  <a:pt x="2860857" y="3756666"/>
                  <a:pt x="2859558" y="3767322"/>
                </a:cubicBezTo>
                <a:cubicBezTo>
                  <a:pt x="2894315" y="3758880"/>
                  <a:pt x="2935821" y="3736215"/>
                  <a:pt x="2977194" y="3713831"/>
                </a:cubicBezTo>
                <a:cubicBezTo>
                  <a:pt x="3012310" y="3695992"/>
                  <a:pt x="3059795" y="3668650"/>
                  <a:pt x="3091905" y="3645628"/>
                </a:cubicBezTo>
                <a:cubicBezTo>
                  <a:pt x="3144683" y="3607132"/>
                  <a:pt x="3153525" y="3580582"/>
                  <a:pt x="3183998" y="3545168"/>
                </a:cubicBezTo>
                <a:cubicBezTo>
                  <a:pt x="3183998" y="3545168"/>
                  <a:pt x="3183998" y="3545168"/>
                  <a:pt x="3233972" y="3484503"/>
                </a:cubicBezTo>
                <a:cubicBezTo>
                  <a:pt x="3254072" y="3461587"/>
                  <a:pt x="3273790" y="3440199"/>
                  <a:pt x="3289226" y="3432151"/>
                </a:cubicBezTo>
                <a:cubicBezTo>
                  <a:pt x="3309979" y="3420819"/>
                  <a:pt x="3292090" y="3450592"/>
                  <a:pt x="3270941" y="3482916"/>
                </a:cubicBezTo>
                <a:cubicBezTo>
                  <a:pt x="3247458" y="3515841"/>
                  <a:pt x="3219598" y="3550788"/>
                  <a:pt x="3227406" y="3554493"/>
                </a:cubicBezTo>
                <a:cubicBezTo>
                  <a:pt x="3303721" y="3494118"/>
                  <a:pt x="3375738" y="3428627"/>
                  <a:pt x="3436343" y="3363292"/>
                </a:cubicBezTo>
                <a:lnTo>
                  <a:pt x="3448565" y="3349220"/>
                </a:lnTo>
                <a:lnTo>
                  <a:pt x="3448126" y="3350137"/>
                </a:lnTo>
                <a:cubicBezTo>
                  <a:pt x="3443436" y="3358684"/>
                  <a:pt x="3435202" y="3372703"/>
                  <a:pt x="3430773" y="3380299"/>
                </a:cubicBezTo>
                <a:lnTo>
                  <a:pt x="3428799" y="3383810"/>
                </a:lnTo>
                <a:lnTo>
                  <a:pt x="3503094" y="3306366"/>
                </a:lnTo>
                <a:cubicBezTo>
                  <a:pt x="3510548" y="3300594"/>
                  <a:pt x="3525122" y="3289184"/>
                  <a:pt x="3510279" y="3306783"/>
                </a:cubicBezTo>
                <a:cubicBezTo>
                  <a:pt x="3490679" y="3329083"/>
                  <a:pt x="3469617" y="3348688"/>
                  <a:pt x="3452664" y="3372743"/>
                </a:cubicBezTo>
                <a:cubicBezTo>
                  <a:pt x="3462402" y="3365360"/>
                  <a:pt x="3471273" y="3357387"/>
                  <a:pt x="3479707" y="3349113"/>
                </a:cubicBezTo>
                <a:lnTo>
                  <a:pt x="3498074" y="3329982"/>
                </a:lnTo>
                <a:lnTo>
                  <a:pt x="3500543" y="3326300"/>
                </a:lnTo>
                <a:cubicBezTo>
                  <a:pt x="3506976" y="3316877"/>
                  <a:pt x="3510533" y="3312660"/>
                  <a:pt x="3512274" y="3311674"/>
                </a:cubicBezTo>
                <a:lnTo>
                  <a:pt x="3512795" y="3314610"/>
                </a:lnTo>
                <a:lnTo>
                  <a:pt x="3528520" y="3298162"/>
                </a:lnTo>
                <a:cubicBezTo>
                  <a:pt x="3536933" y="3289837"/>
                  <a:pt x="3545772" y="3281789"/>
                  <a:pt x="3555471" y="3274306"/>
                </a:cubicBezTo>
                <a:lnTo>
                  <a:pt x="3540860" y="3290885"/>
                </a:lnTo>
                <a:lnTo>
                  <a:pt x="3510453" y="3325383"/>
                </a:lnTo>
                <a:lnTo>
                  <a:pt x="3509457" y="3328728"/>
                </a:lnTo>
                <a:cubicBezTo>
                  <a:pt x="3508195" y="3332766"/>
                  <a:pt x="3507246" y="3336085"/>
                  <a:pt x="3507674" y="3336709"/>
                </a:cubicBezTo>
                <a:cubicBezTo>
                  <a:pt x="3509385" y="3339207"/>
                  <a:pt x="3533410" y="3299016"/>
                  <a:pt x="3541711" y="3292126"/>
                </a:cubicBezTo>
                <a:cubicBezTo>
                  <a:pt x="3536839" y="3308581"/>
                  <a:pt x="3528818" y="3311319"/>
                  <a:pt x="3519678" y="3330664"/>
                </a:cubicBezTo>
                <a:cubicBezTo>
                  <a:pt x="3519678" y="3330664"/>
                  <a:pt x="3495934" y="3366703"/>
                  <a:pt x="3497645" y="3369201"/>
                </a:cubicBezTo>
                <a:lnTo>
                  <a:pt x="3523925" y="3351305"/>
                </a:lnTo>
                <a:cubicBezTo>
                  <a:pt x="3524780" y="3352554"/>
                  <a:pt x="3511409" y="3378839"/>
                  <a:pt x="3501575" y="3399167"/>
                </a:cubicBezTo>
                <a:lnTo>
                  <a:pt x="3499632" y="3403286"/>
                </a:lnTo>
                <a:lnTo>
                  <a:pt x="3497722" y="3406065"/>
                </a:lnTo>
                <a:lnTo>
                  <a:pt x="3498935" y="3404764"/>
                </a:lnTo>
                <a:lnTo>
                  <a:pt x="3495139" y="3412813"/>
                </a:lnTo>
                <a:cubicBezTo>
                  <a:pt x="3489923" y="3424373"/>
                  <a:pt x="3489192" y="3428224"/>
                  <a:pt x="3500443" y="3411292"/>
                </a:cubicBezTo>
                <a:lnTo>
                  <a:pt x="3515521" y="3386969"/>
                </a:lnTo>
                <a:lnTo>
                  <a:pt x="3548911" y="3351144"/>
                </a:lnTo>
                <a:lnTo>
                  <a:pt x="3554220" y="3343969"/>
                </a:lnTo>
                <a:lnTo>
                  <a:pt x="3549371" y="3355000"/>
                </a:lnTo>
                <a:cubicBezTo>
                  <a:pt x="3547048" y="3356929"/>
                  <a:pt x="3558215" y="3367907"/>
                  <a:pt x="3560205" y="3366253"/>
                </a:cubicBezTo>
                <a:cubicBezTo>
                  <a:pt x="3553057" y="3383944"/>
                  <a:pt x="3536738" y="3393573"/>
                  <a:pt x="3531580" y="3409611"/>
                </a:cubicBezTo>
                <a:cubicBezTo>
                  <a:pt x="3529593" y="3415832"/>
                  <a:pt x="3531305" y="3418331"/>
                  <a:pt x="3532735" y="3424980"/>
                </a:cubicBezTo>
                <a:cubicBezTo>
                  <a:pt x="3531567" y="3442279"/>
                  <a:pt x="3519003" y="3456628"/>
                  <a:pt x="3510095" y="3472512"/>
                </a:cubicBezTo>
                <a:cubicBezTo>
                  <a:pt x="3492379" y="3507467"/>
                  <a:pt x="3470904" y="3533133"/>
                  <a:pt x="3456888" y="3568933"/>
                </a:cubicBezTo>
                <a:lnTo>
                  <a:pt x="3447867" y="3582241"/>
                </a:lnTo>
                <a:lnTo>
                  <a:pt x="3377664" y="3650401"/>
                </a:lnTo>
                <a:cubicBezTo>
                  <a:pt x="3274974" y="3745832"/>
                  <a:pt x="3162859" y="3819368"/>
                  <a:pt x="3072691" y="3872573"/>
                </a:cubicBezTo>
                <a:cubicBezTo>
                  <a:pt x="3140291" y="3843161"/>
                  <a:pt x="3231748" y="3792277"/>
                  <a:pt x="3315867" y="3740300"/>
                </a:cubicBezTo>
                <a:cubicBezTo>
                  <a:pt x="3351044" y="3718733"/>
                  <a:pt x="3391452" y="3689742"/>
                  <a:pt x="3425368" y="3667234"/>
                </a:cubicBezTo>
                <a:cubicBezTo>
                  <a:pt x="3459813" y="3643610"/>
                  <a:pt x="3485665" y="3625132"/>
                  <a:pt x="3495060" y="3625492"/>
                </a:cubicBezTo>
                <a:cubicBezTo>
                  <a:pt x="3509065" y="3628381"/>
                  <a:pt x="3495544" y="3648953"/>
                  <a:pt x="3481937" y="3665384"/>
                </a:cubicBezTo>
                <a:cubicBezTo>
                  <a:pt x="3467536" y="3683488"/>
                  <a:pt x="3453799" y="3700199"/>
                  <a:pt x="3471124" y="3696806"/>
                </a:cubicBezTo>
                <a:lnTo>
                  <a:pt x="3477643" y="3696438"/>
                </a:lnTo>
                <a:lnTo>
                  <a:pt x="3473216" y="3700949"/>
                </a:lnTo>
                <a:lnTo>
                  <a:pt x="3465667" y="3709310"/>
                </a:lnTo>
                <a:lnTo>
                  <a:pt x="3449727" y="3743400"/>
                </a:lnTo>
                <a:lnTo>
                  <a:pt x="3452611" y="3744256"/>
                </a:lnTo>
                <a:cubicBezTo>
                  <a:pt x="3452370" y="3743650"/>
                  <a:pt x="3451189" y="3744850"/>
                  <a:pt x="3449493" y="3747111"/>
                </a:cubicBezTo>
                <a:lnTo>
                  <a:pt x="3444594" y="3754378"/>
                </a:lnTo>
                <a:lnTo>
                  <a:pt x="3432680" y="3779856"/>
                </a:lnTo>
                <a:lnTo>
                  <a:pt x="3439767" y="3772758"/>
                </a:lnTo>
                <a:lnTo>
                  <a:pt x="3444841" y="3777584"/>
                </a:lnTo>
                <a:lnTo>
                  <a:pt x="3460121" y="3753049"/>
                </a:lnTo>
                <a:lnTo>
                  <a:pt x="3448227" y="3780517"/>
                </a:lnTo>
                <a:lnTo>
                  <a:pt x="3460088" y="3770291"/>
                </a:lnTo>
                <a:lnTo>
                  <a:pt x="3465400" y="3766237"/>
                </a:lnTo>
                <a:lnTo>
                  <a:pt x="3508832" y="3681996"/>
                </a:lnTo>
                <a:lnTo>
                  <a:pt x="3510649" y="3678870"/>
                </a:lnTo>
                <a:lnTo>
                  <a:pt x="3529615" y="3664273"/>
                </a:lnTo>
                <a:lnTo>
                  <a:pt x="3544870" y="3650950"/>
                </a:lnTo>
                <a:lnTo>
                  <a:pt x="3542852" y="3654613"/>
                </a:lnTo>
                <a:cubicBezTo>
                  <a:pt x="3540349" y="3659629"/>
                  <a:pt x="3538434" y="3664199"/>
                  <a:pt x="3537643" y="3667795"/>
                </a:cubicBezTo>
                <a:cubicBezTo>
                  <a:pt x="3535324" y="3674292"/>
                  <a:pt x="3540459" y="3681787"/>
                  <a:pt x="3540459" y="3681787"/>
                </a:cubicBezTo>
                <a:cubicBezTo>
                  <a:pt x="3540459" y="3681787"/>
                  <a:pt x="3539962" y="3683342"/>
                  <a:pt x="3538926" y="3685346"/>
                </a:cubicBezTo>
                <a:lnTo>
                  <a:pt x="3536827" y="3688092"/>
                </a:lnTo>
                <a:lnTo>
                  <a:pt x="3537561" y="3686193"/>
                </a:lnTo>
                <a:cubicBezTo>
                  <a:pt x="3538261" y="3684305"/>
                  <a:pt x="3538476" y="3683597"/>
                  <a:pt x="3538330" y="3683717"/>
                </a:cubicBezTo>
                <a:cubicBezTo>
                  <a:pt x="3538040" y="3683958"/>
                  <a:pt x="3536311" y="3687517"/>
                  <a:pt x="3534155" y="3691592"/>
                </a:cubicBezTo>
                <a:cubicBezTo>
                  <a:pt x="3533595" y="3699894"/>
                  <a:pt x="3531042" y="3709851"/>
                  <a:pt x="3531042" y="3709851"/>
                </a:cubicBezTo>
                <a:cubicBezTo>
                  <a:pt x="3538454" y="3716108"/>
                  <a:pt x="3545336" y="3669900"/>
                  <a:pt x="3562216" y="3651970"/>
                </a:cubicBezTo>
                <a:cubicBezTo>
                  <a:pt x="3564207" y="3650315"/>
                  <a:pt x="3572228" y="3647577"/>
                  <a:pt x="3574218" y="3645924"/>
                </a:cubicBezTo>
                <a:cubicBezTo>
                  <a:pt x="3584791" y="3633229"/>
                  <a:pt x="3595690" y="3615690"/>
                  <a:pt x="3608535" y="3597190"/>
                </a:cubicBezTo>
                <a:lnTo>
                  <a:pt x="3611027" y="3592704"/>
                </a:lnTo>
                <a:lnTo>
                  <a:pt x="3612188" y="3591701"/>
                </a:lnTo>
                <a:cubicBezTo>
                  <a:pt x="3620125" y="3585283"/>
                  <a:pt x="3627288" y="3580109"/>
                  <a:pt x="3633389" y="3576850"/>
                </a:cubicBezTo>
                <a:lnTo>
                  <a:pt x="3645607" y="3574074"/>
                </a:lnTo>
                <a:lnTo>
                  <a:pt x="3636846" y="3590680"/>
                </a:lnTo>
                <a:cubicBezTo>
                  <a:pt x="3633448" y="3596920"/>
                  <a:pt x="3630531" y="3602118"/>
                  <a:pt x="3629382" y="3604051"/>
                </a:cubicBezTo>
                <a:cubicBezTo>
                  <a:pt x="3618202" y="3625741"/>
                  <a:pt x="3609060" y="3645086"/>
                  <a:pt x="3604796" y="3652546"/>
                </a:cubicBezTo>
                <a:lnTo>
                  <a:pt x="3599969" y="3662174"/>
                </a:lnTo>
                <a:lnTo>
                  <a:pt x="3598546" y="3664058"/>
                </a:lnTo>
                <a:cubicBezTo>
                  <a:pt x="3586654" y="3678847"/>
                  <a:pt x="3573792" y="3694115"/>
                  <a:pt x="3561115" y="3708768"/>
                </a:cubicBezTo>
                <a:cubicBezTo>
                  <a:pt x="3541336" y="3733885"/>
                  <a:pt x="3582024" y="3705026"/>
                  <a:pt x="3562391" y="3730555"/>
                </a:cubicBezTo>
                <a:cubicBezTo>
                  <a:pt x="3514728" y="3782750"/>
                  <a:pt x="3448945" y="3840012"/>
                  <a:pt x="3378231" y="3892542"/>
                </a:cubicBezTo>
                <a:cubicBezTo>
                  <a:pt x="3375188" y="3898955"/>
                  <a:pt x="3401641" y="3882813"/>
                  <a:pt x="3426402" y="3871675"/>
                </a:cubicBezTo>
                <a:cubicBezTo>
                  <a:pt x="3451810" y="3858453"/>
                  <a:pt x="3473441" y="3849588"/>
                  <a:pt x="3458186" y="3873094"/>
                </a:cubicBezTo>
                <a:cubicBezTo>
                  <a:pt x="3449381" y="3888046"/>
                  <a:pt x="3417872" y="3913405"/>
                  <a:pt x="3380445" y="3939711"/>
                </a:cubicBezTo>
                <a:cubicBezTo>
                  <a:pt x="3340551" y="3966898"/>
                  <a:pt x="3294740" y="3995035"/>
                  <a:pt x="3254907" y="4018493"/>
                </a:cubicBezTo>
                <a:cubicBezTo>
                  <a:pt x="3259587" y="4024471"/>
                  <a:pt x="3242913" y="4039447"/>
                  <a:pt x="3223039" y="4053246"/>
                </a:cubicBezTo>
                <a:cubicBezTo>
                  <a:pt x="3204558" y="4067706"/>
                  <a:pt x="3184818" y="4081226"/>
                  <a:pt x="3182701" y="4085687"/>
                </a:cubicBezTo>
                <a:cubicBezTo>
                  <a:pt x="3229477" y="4064158"/>
                  <a:pt x="3305436" y="4025050"/>
                  <a:pt x="3362246" y="3994618"/>
                </a:cubicBezTo>
                <a:cubicBezTo>
                  <a:pt x="3419920" y="3965962"/>
                  <a:pt x="3459838" y="3946645"/>
                  <a:pt x="3435622" y="3977513"/>
                </a:cubicBezTo>
                <a:cubicBezTo>
                  <a:pt x="3424071" y="3993212"/>
                  <a:pt x="3368444" y="4034113"/>
                  <a:pt x="3298751" y="4075853"/>
                </a:cubicBezTo>
                <a:cubicBezTo>
                  <a:pt x="3264302" y="4095888"/>
                  <a:pt x="3225885" y="4116003"/>
                  <a:pt x="3188603" y="4134266"/>
                </a:cubicBezTo>
                <a:lnTo>
                  <a:pt x="3180991" y="4137868"/>
                </a:lnTo>
                <a:lnTo>
                  <a:pt x="3190807" y="4138005"/>
                </a:lnTo>
                <a:lnTo>
                  <a:pt x="3198220" y="4138517"/>
                </a:lnTo>
                <a:lnTo>
                  <a:pt x="3197816" y="4138676"/>
                </a:lnTo>
                <a:cubicBezTo>
                  <a:pt x="3191747" y="4141203"/>
                  <a:pt x="3169139" y="4144655"/>
                  <a:pt x="3160428" y="4149344"/>
                </a:cubicBezTo>
                <a:cubicBezTo>
                  <a:pt x="3149078" y="4156192"/>
                  <a:pt x="3179201" y="4146589"/>
                  <a:pt x="3182834" y="4146058"/>
                </a:cubicBezTo>
                <a:cubicBezTo>
                  <a:pt x="3190060" y="4143907"/>
                  <a:pt x="3195781" y="4142351"/>
                  <a:pt x="3200810" y="4141090"/>
                </a:cubicBezTo>
                <a:lnTo>
                  <a:pt x="3208756" y="4139245"/>
                </a:lnTo>
                <a:lnTo>
                  <a:pt x="3235943" y="4141122"/>
                </a:lnTo>
                <a:lnTo>
                  <a:pt x="3235473" y="4143249"/>
                </a:lnTo>
                <a:cubicBezTo>
                  <a:pt x="3235173" y="4142884"/>
                  <a:pt x="3236347" y="4142558"/>
                  <a:pt x="3238376" y="4142278"/>
                </a:cubicBezTo>
                <a:lnTo>
                  <a:pt x="3243469" y="4141834"/>
                </a:lnTo>
                <a:lnTo>
                  <a:pt x="3294689" y="4114110"/>
                </a:lnTo>
                <a:cubicBezTo>
                  <a:pt x="3330330" y="4094086"/>
                  <a:pt x="3366539" y="4072325"/>
                  <a:pt x="3398353" y="4051724"/>
                </a:cubicBezTo>
                <a:cubicBezTo>
                  <a:pt x="3465063" y="4012667"/>
                  <a:pt x="3516254" y="3977518"/>
                  <a:pt x="3529317" y="3981668"/>
                </a:cubicBezTo>
                <a:cubicBezTo>
                  <a:pt x="3546669" y="3986144"/>
                  <a:pt x="3500375" y="4031133"/>
                  <a:pt x="3432379" y="4081537"/>
                </a:cubicBezTo>
                <a:cubicBezTo>
                  <a:pt x="3365177" y="4130268"/>
                  <a:pt x="3274513" y="4179479"/>
                  <a:pt x="3213844" y="4210128"/>
                </a:cubicBezTo>
                <a:lnTo>
                  <a:pt x="3211804" y="4211087"/>
                </a:lnTo>
                <a:lnTo>
                  <a:pt x="3224539" y="4211619"/>
                </a:lnTo>
                <a:lnTo>
                  <a:pt x="3231242" y="4211906"/>
                </a:lnTo>
                <a:lnTo>
                  <a:pt x="3224752" y="4215086"/>
                </a:lnTo>
                <a:lnTo>
                  <a:pt x="3222607" y="4216391"/>
                </a:lnTo>
                <a:lnTo>
                  <a:pt x="3201722" y="4216165"/>
                </a:lnTo>
                <a:lnTo>
                  <a:pt x="3201067" y="4216133"/>
                </a:lnTo>
                <a:lnTo>
                  <a:pt x="3104203" y="4261656"/>
                </a:lnTo>
                <a:lnTo>
                  <a:pt x="3109888" y="4262023"/>
                </a:lnTo>
                <a:lnTo>
                  <a:pt x="3108216" y="4262464"/>
                </a:lnTo>
                <a:lnTo>
                  <a:pt x="3094366" y="4266179"/>
                </a:lnTo>
                <a:lnTo>
                  <a:pt x="3093261" y="4266175"/>
                </a:lnTo>
                <a:lnTo>
                  <a:pt x="3050233" y="4283794"/>
                </a:lnTo>
                <a:lnTo>
                  <a:pt x="3068144" y="4280212"/>
                </a:lnTo>
                <a:cubicBezTo>
                  <a:pt x="3086014" y="4276874"/>
                  <a:pt x="3077167" y="4281446"/>
                  <a:pt x="3067277" y="4285269"/>
                </a:cubicBezTo>
                <a:lnTo>
                  <a:pt x="3061032" y="4287457"/>
                </a:lnTo>
                <a:lnTo>
                  <a:pt x="3061875" y="4287496"/>
                </a:lnTo>
                <a:lnTo>
                  <a:pt x="3113968" y="4267950"/>
                </a:lnTo>
                <a:cubicBezTo>
                  <a:pt x="3155045" y="4251232"/>
                  <a:pt x="3196165" y="4233339"/>
                  <a:pt x="3236450" y="4215049"/>
                </a:cubicBezTo>
                <a:cubicBezTo>
                  <a:pt x="3300187" y="4185856"/>
                  <a:pt x="3398417" y="4128619"/>
                  <a:pt x="3482596" y="4072914"/>
                </a:cubicBezTo>
                <a:cubicBezTo>
                  <a:pt x="3565966" y="4018193"/>
                  <a:pt x="3633892" y="3964338"/>
                  <a:pt x="3653128" y="3959802"/>
                </a:cubicBezTo>
                <a:cubicBezTo>
                  <a:pt x="3678427" y="3954728"/>
                  <a:pt x="3638307" y="3991032"/>
                  <a:pt x="3635420" y="4005033"/>
                </a:cubicBezTo>
                <a:cubicBezTo>
                  <a:pt x="3541534" y="4085513"/>
                  <a:pt x="3434716" y="4161563"/>
                  <a:pt x="3318910" y="4223438"/>
                </a:cubicBezTo>
                <a:lnTo>
                  <a:pt x="3166978" y="4297889"/>
                </a:lnTo>
                <a:lnTo>
                  <a:pt x="3195260" y="4289674"/>
                </a:lnTo>
                <a:cubicBezTo>
                  <a:pt x="3195260" y="4289674"/>
                  <a:pt x="3219109" y="4282766"/>
                  <a:pt x="3216651" y="4287220"/>
                </a:cubicBezTo>
                <a:lnTo>
                  <a:pt x="3210276" y="4289319"/>
                </a:lnTo>
                <a:lnTo>
                  <a:pt x="3200583" y="4289699"/>
                </a:lnTo>
                <a:cubicBezTo>
                  <a:pt x="3196807" y="4289974"/>
                  <a:pt x="3193838" y="4290386"/>
                  <a:pt x="3192634" y="4291020"/>
                </a:cubicBezTo>
                <a:lnTo>
                  <a:pt x="3195127" y="4293534"/>
                </a:lnTo>
                <a:lnTo>
                  <a:pt x="3192801" y="4294128"/>
                </a:lnTo>
                <a:cubicBezTo>
                  <a:pt x="3195239" y="4292134"/>
                  <a:pt x="3167959" y="4299408"/>
                  <a:pt x="3171749" y="4304038"/>
                </a:cubicBezTo>
                <a:cubicBezTo>
                  <a:pt x="3172945" y="4305499"/>
                  <a:pt x="3199028" y="4296763"/>
                  <a:pt x="3204082" y="4295066"/>
                </a:cubicBezTo>
                <a:lnTo>
                  <a:pt x="3206124" y="4294561"/>
                </a:lnTo>
                <a:lnTo>
                  <a:pt x="3206425" y="4294586"/>
                </a:lnTo>
                <a:lnTo>
                  <a:pt x="3213265" y="4294454"/>
                </a:lnTo>
                <a:lnTo>
                  <a:pt x="3167848" y="4309061"/>
                </a:lnTo>
                <a:cubicBezTo>
                  <a:pt x="3144730" y="4315981"/>
                  <a:pt x="3120983" y="4322807"/>
                  <a:pt x="3096525" y="4330213"/>
                </a:cubicBezTo>
                <a:cubicBezTo>
                  <a:pt x="3096525" y="4330213"/>
                  <a:pt x="3087681" y="4327282"/>
                  <a:pt x="3087637" y="4332199"/>
                </a:cubicBezTo>
                <a:cubicBezTo>
                  <a:pt x="3087814" y="4334902"/>
                  <a:pt x="3110242" y="4329156"/>
                  <a:pt x="3097721" y="4331675"/>
                </a:cubicBezTo>
                <a:cubicBezTo>
                  <a:pt x="3139123" y="4323011"/>
                  <a:pt x="3186662" y="4304443"/>
                  <a:pt x="3227839" y="4298403"/>
                </a:cubicBezTo>
                <a:cubicBezTo>
                  <a:pt x="3189188" y="4314987"/>
                  <a:pt x="3134068" y="4324708"/>
                  <a:pt x="3088786" y="4338989"/>
                </a:cubicBezTo>
                <a:cubicBezTo>
                  <a:pt x="3086969" y="4339256"/>
                  <a:pt x="3081967" y="4340808"/>
                  <a:pt x="3077742" y="4342690"/>
                </a:cubicBezTo>
                <a:lnTo>
                  <a:pt x="3076336" y="4343479"/>
                </a:lnTo>
                <a:lnTo>
                  <a:pt x="3076973" y="4343464"/>
                </a:lnTo>
                <a:lnTo>
                  <a:pt x="3079890" y="4343447"/>
                </a:lnTo>
                <a:lnTo>
                  <a:pt x="3073277" y="4345194"/>
                </a:lnTo>
                <a:lnTo>
                  <a:pt x="3072484" y="4345640"/>
                </a:lnTo>
                <a:cubicBezTo>
                  <a:pt x="3071256" y="4346625"/>
                  <a:pt x="3070718" y="4347573"/>
                  <a:pt x="3071366" y="4348365"/>
                </a:cubicBezTo>
                <a:lnTo>
                  <a:pt x="3092574" y="4343618"/>
                </a:lnTo>
                <a:cubicBezTo>
                  <a:pt x="3112790" y="4337243"/>
                  <a:pt x="3135019" y="4331254"/>
                  <a:pt x="3155213" y="4327338"/>
                </a:cubicBezTo>
                <a:cubicBezTo>
                  <a:pt x="3138933" y="4333136"/>
                  <a:pt x="3121046" y="4338318"/>
                  <a:pt x="3102403" y="4343507"/>
                </a:cubicBezTo>
                <a:lnTo>
                  <a:pt x="3061064" y="4355200"/>
                </a:lnTo>
                <a:lnTo>
                  <a:pt x="3064499" y="4354673"/>
                </a:lnTo>
                <a:cubicBezTo>
                  <a:pt x="3056404" y="4358248"/>
                  <a:pt x="3048239" y="4361066"/>
                  <a:pt x="3040037" y="4363501"/>
                </a:cubicBezTo>
                <a:lnTo>
                  <a:pt x="3036818" y="4364354"/>
                </a:lnTo>
                <a:lnTo>
                  <a:pt x="3082199" y="4353610"/>
                </a:lnTo>
                <a:cubicBezTo>
                  <a:pt x="3131308" y="4340661"/>
                  <a:pt x="3186009" y="4323491"/>
                  <a:pt x="3243745" y="4301186"/>
                </a:cubicBezTo>
                <a:cubicBezTo>
                  <a:pt x="3358409" y="4257557"/>
                  <a:pt x="3485862" y="4191300"/>
                  <a:pt x="3602798" y="4110488"/>
                </a:cubicBezTo>
                <a:cubicBezTo>
                  <a:pt x="3641898" y="4084974"/>
                  <a:pt x="3685218" y="4049848"/>
                  <a:pt x="3720371" y="4020412"/>
                </a:cubicBezTo>
                <a:cubicBezTo>
                  <a:pt x="3757581" y="3990244"/>
                  <a:pt x="3787418" y="3964091"/>
                  <a:pt x="3803647" y="3954371"/>
                </a:cubicBezTo>
                <a:cubicBezTo>
                  <a:pt x="3848944" y="3928040"/>
                  <a:pt x="3794252" y="3994324"/>
                  <a:pt x="3805922" y="3997813"/>
                </a:cubicBezTo>
                <a:lnTo>
                  <a:pt x="3877769" y="3932619"/>
                </a:lnTo>
                <a:lnTo>
                  <a:pt x="3865613" y="3953411"/>
                </a:lnTo>
                <a:cubicBezTo>
                  <a:pt x="3858476" y="3966274"/>
                  <a:pt x="3851768" y="3979477"/>
                  <a:pt x="3845968" y="3993437"/>
                </a:cubicBezTo>
                <a:lnTo>
                  <a:pt x="3841621" y="4002730"/>
                </a:lnTo>
                <a:lnTo>
                  <a:pt x="3842083" y="4002350"/>
                </a:lnTo>
                <a:cubicBezTo>
                  <a:pt x="3849201" y="3996711"/>
                  <a:pt x="3868510" y="3971722"/>
                  <a:pt x="3880006" y="3964343"/>
                </a:cubicBezTo>
                <a:cubicBezTo>
                  <a:pt x="3895878" y="3955222"/>
                  <a:pt x="3864108" y="3985168"/>
                  <a:pt x="3861032" y="3989199"/>
                </a:cubicBezTo>
                <a:cubicBezTo>
                  <a:pt x="3853595" y="3996486"/>
                  <a:pt x="3847885" y="4002353"/>
                  <a:pt x="3842993" y="4007581"/>
                </a:cubicBezTo>
                <a:lnTo>
                  <a:pt x="3835444" y="4015941"/>
                </a:lnTo>
                <a:lnTo>
                  <a:pt x="3819503" y="4050032"/>
                </a:lnTo>
                <a:lnTo>
                  <a:pt x="3822388" y="4050888"/>
                </a:lnTo>
                <a:cubicBezTo>
                  <a:pt x="3822147" y="4050283"/>
                  <a:pt x="3820967" y="4051482"/>
                  <a:pt x="3819271" y="4053744"/>
                </a:cubicBezTo>
                <a:lnTo>
                  <a:pt x="3814370" y="4061010"/>
                </a:lnTo>
                <a:lnTo>
                  <a:pt x="3802456" y="4086488"/>
                </a:lnTo>
                <a:lnTo>
                  <a:pt x="3809544" y="4079390"/>
                </a:lnTo>
                <a:lnTo>
                  <a:pt x="3810910" y="4080688"/>
                </a:lnTo>
                <a:lnTo>
                  <a:pt x="3727153" y="4153651"/>
                </a:lnTo>
                <a:cubicBezTo>
                  <a:pt x="3630001" y="4233060"/>
                  <a:pt x="3523380" y="4305188"/>
                  <a:pt x="3411893" y="4367320"/>
                </a:cubicBezTo>
                <a:cubicBezTo>
                  <a:pt x="3374113" y="4388251"/>
                  <a:pt x="3335767" y="4408080"/>
                  <a:pt x="3296887" y="4426764"/>
                </a:cubicBezTo>
                <a:lnTo>
                  <a:pt x="3180348" y="4478591"/>
                </a:lnTo>
                <a:lnTo>
                  <a:pt x="3191022" y="4478980"/>
                </a:lnTo>
                <a:cubicBezTo>
                  <a:pt x="3212259" y="4478319"/>
                  <a:pt x="3233375" y="4477414"/>
                  <a:pt x="3255130" y="4479872"/>
                </a:cubicBezTo>
                <a:lnTo>
                  <a:pt x="3262542" y="4480383"/>
                </a:lnTo>
                <a:lnTo>
                  <a:pt x="3262139" y="4480542"/>
                </a:lnTo>
                <a:cubicBezTo>
                  <a:pt x="3256069" y="4483069"/>
                  <a:pt x="3233461" y="4486522"/>
                  <a:pt x="3224750" y="4491210"/>
                </a:cubicBezTo>
                <a:cubicBezTo>
                  <a:pt x="3213401" y="4498059"/>
                  <a:pt x="3243523" y="4488456"/>
                  <a:pt x="3247156" y="4487925"/>
                </a:cubicBezTo>
                <a:cubicBezTo>
                  <a:pt x="3254382" y="4485773"/>
                  <a:pt x="3260103" y="4484217"/>
                  <a:pt x="3265132" y="4482956"/>
                </a:cubicBezTo>
                <a:lnTo>
                  <a:pt x="3273078" y="4481111"/>
                </a:lnTo>
                <a:lnTo>
                  <a:pt x="3289138" y="4482220"/>
                </a:lnTo>
                <a:lnTo>
                  <a:pt x="3368038" y="4447566"/>
                </a:lnTo>
                <a:cubicBezTo>
                  <a:pt x="3406861" y="4429308"/>
                  <a:pt x="3444706" y="4410309"/>
                  <a:pt x="3481408" y="4390746"/>
                </a:cubicBezTo>
                <a:cubicBezTo>
                  <a:pt x="3628603" y="4310970"/>
                  <a:pt x="3759301" y="4221315"/>
                  <a:pt x="3864846" y="4137147"/>
                </a:cubicBezTo>
                <a:cubicBezTo>
                  <a:pt x="3928834" y="4086549"/>
                  <a:pt x="3998791" y="4024094"/>
                  <a:pt x="4008272" y="4028595"/>
                </a:cubicBezTo>
                <a:cubicBezTo>
                  <a:pt x="4023287" y="4033671"/>
                  <a:pt x="3972520" y="4096008"/>
                  <a:pt x="3902371" y="4162471"/>
                </a:cubicBezTo>
                <a:cubicBezTo>
                  <a:pt x="3865245" y="4196779"/>
                  <a:pt x="3825507" y="4231555"/>
                  <a:pt x="3787504" y="4263397"/>
                </a:cubicBezTo>
                <a:cubicBezTo>
                  <a:pt x="3748490" y="4293050"/>
                  <a:pt x="3711796" y="4321414"/>
                  <a:pt x="3685749" y="4343899"/>
                </a:cubicBezTo>
                <a:cubicBezTo>
                  <a:pt x="3718872" y="4323064"/>
                  <a:pt x="3771734" y="4288708"/>
                  <a:pt x="3829890" y="4243201"/>
                </a:cubicBezTo>
                <a:cubicBezTo>
                  <a:pt x="3887634" y="4197838"/>
                  <a:pt x="3949495" y="4144525"/>
                  <a:pt x="4006483" y="4089237"/>
                </a:cubicBezTo>
                <a:cubicBezTo>
                  <a:pt x="4049300" y="4048963"/>
                  <a:pt x="4088643" y="4008719"/>
                  <a:pt x="4121919" y="3974539"/>
                </a:cubicBezTo>
                <a:lnTo>
                  <a:pt x="4145622" y="3950244"/>
                </a:lnTo>
                <a:lnTo>
                  <a:pt x="4145170" y="3951526"/>
                </a:lnTo>
                <a:cubicBezTo>
                  <a:pt x="4147359" y="3950655"/>
                  <a:pt x="4149223" y="3949212"/>
                  <a:pt x="4150671" y="3947583"/>
                </a:cubicBezTo>
                <a:cubicBezTo>
                  <a:pt x="4152119" y="3945954"/>
                  <a:pt x="4153152" y="3944139"/>
                  <a:pt x="4153681" y="3942526"/>
                </a:cubicBezTo>
                <a:cubicBezTo>
                  <a:pt x="4168428" y="3930578"/>
                  <a:pt x="4174919" y="3922383"/>
                  <a:pt x="4187470" y="3911776"/>
                </a:cubicBezTo>
                <a:cubicBezTo>
                  <a:pt x="4186701" y="3912785"/>
                  <a:pt x="4187897" y="3911197"/>
                  <a:pt x="4190209" y="3908260"/>
                </a:cubicBezTo>
                <a:lnTo>
                  <a:pt x="4196999" y="3899894"/>
                </a:lnTo>
                <a:lnTo>
                  <a:pt x="4200958" y="3896216"/>
                </a:lnTo>
                <a:lnTo>
                  <a:pt x="4214876" y="3885694"/>
                </a:lnTo>
                <a:lnTo>
                  <a:pt x="4213833" y="3887848"/>
                </a:lnTo>
                <a:cubicBezTo>
                  <a:pt x="4203524" y="3901093"/>
                  <a:pt x="4179155" y="3924207"/>
                  <a:pt x="4176846" y="3927230"/>
                </a:cubicBezTo>
                <a:cubicBezTo>
                  <a:pt x="4133652" y="3970611"/>
                  <a:pt x="4110300" y="3997209"/>
                  <a:pt x="4066048" y="4043816"/>
                </a:cubicBezTo>
                <a:cubicBezTo>
                  <a:pt x="4066048" y="4043816"/>
                  <a:pt x="4039804" y="4063142"/>
                  <a:pt x="4046898" y="4069212"/>
                </a:cubicBezTo>
                <a:cubicBezTo>
                  <a:pt x="4052239" y="4069894"/>
                  <a:pt x="4082977" y="4031469"/>
                  <a:pt x="4084998" y="4030666"/>
                </a:cubicBezTo>
                <a:cubicBezTo>
                  <a:pt x="4119682" y="3996285"/>
                  <a:pt x="4150150" y="3964049"/>
                  <a:pt x="4187017" y="3929267"/>
                </a:cubicBezTo>
                <a:cubicBezTo>
                  <a:pt x="4161914" y="3950480"/>
                  <a:pt x="4190362" y="3919047"/>
                  <a:pt x="4194310" y="3923092"/>
                </a:cubicBezTo>
                <a:cubicBezTo>
                  <a:pt x="4199384" y="3929965"/>
                  <a:pt x="4153204" y="3971725"/>
                  <a:pt x="4150126" y="3975755"/>
                </a:cubicBezTo>
                <a:cubicBezTo>
                  <a:pt x="4112204" y="4013763"/>
                  <a:pt x="4073049" y="4055536"/>
                  <a:pt x="4026149" y="4100389"/>
                </a:cubicBezTo>
                <a:cubicBezTo>
                  <a:pt x="4026149" y="4100389"/>
                  <a:pt x="4001834" y="4124564"/>
                  <a:pt x="4008860" y="4124576"/>
                </a:cubicBezTo>
                <a:lnTo>
                  <a:pt x="4015663" y="4118284"/>
                </a:lnTo>
                <a:lnTo>
                  <a:pt x="4022613" y="4106833"/>
                </a:lnTo>
                <a:cubicBezTo>
                  <a:pt x="4025475" y="4102458"/>
                  <a:pt x="4027961" y="4099149"/>
                  <a:pt x="4029533" y="4098118"/>
                </a:cubicBezTo>
                <a:lnTo>
                  <a:pt x="4030900" y="4102812"/>
                </a:lnTo>
                <a:lnTo>
                  <a:pt x="4033174" y="4100402"/>
                </a:lnTo>
                <a:cubicBezTo>
                  <a:pt x="4029134" y="4102010"/>
                  <a:pt x="4056188" y="4073938"/>
                  <a:pt x="4059241" y="4081614"/>
                </a:cubicBezTo>
                <a:cubicBezTo>
                  <a:pt x="4060205" y="4084038"/>
                  <a:pt x="4032187" y="4109686"/>
                  <a:pt x="4026752" y="4114653"/>
                </a:cubicBezTo>
                <a:lnTo>
                  <a:pt x="4024775" y="4116783"/>
                </a:lnTo>
                <a:lnTo>
                  <a:pt x="4024604" y="4117161"/>
                </a:lnTo>
                <a:lnTo>
                  <a:pt x="4019863" y="4125333"/>
                </a:lnTo>
                <a:lnTo>
                  <a:pt x="4067920" y="4080268"/>
                </a:lnTo>
                <a:cubicBezTo>
                  <a:pt x="4091760" y="4056985"/>
                  <a:pt x="4115906" y="4032877"/>
                  <a:pt x="4141232" y="4008301"/>
                </a:cubicBezTo>
                <a:cubicBezTo>
                  <a:pt x="4141232" y="4008301"/>
                  <a:pt x="4143612" y="3995657"/>
                  <a:pt x="4149581" y="3998898"/>
                </a:cubicBezTo>
                <a:cubicBezTo>
                  <a:pt x="4152726" y="4000922"/>
                  <a:pt x="4130768" y="4024159"/>
                  <a:pt x="4142194" y="4010725"/>
                </a:cubicBezTo>
                <a:cubicBezTo>
                  <a:pt x="4104004" y="4054922"/>
                  <a:pt x="4049742" y="4099895"/>
                  <a:pt x="4014871" y="4145579"/>
                </a:cubicBezTo>
                <a:cubicBezTo>
                  <a:pt x="4015089" y="4147598"/>
                  <a:pt x="4015199" y="4148607"/>
                  <a:pt x="4015239" y="4148986"/>
                </a:cubicBezTo>
                <a:cubicBezTo>
                  <a:pt x="4015362" y="4150122"/>
                  <a:pt x="4014871" y="4145579"/>
                  <a:pt x="4014871" y="4145579"/>
                </a:cubicBezTo>
                <a:cubicBezTo>
                  <a:pt x="4037827" y="4127794"/>
                  <a:pt x="4061469" y="4103888"/>
                  <a:pt x="4085318" y="4078787"/>
                </a:cubicBezTo>
                <a:lnTo>
                  <a:pt x="4135736" y="4026779"/>
                </a:lnTo>
                <a:lnTo>
                  <a:pt x="4104691" y="4064445"/>
                </a:lnTo>
                <a:cubicBezTo>
                  <a:pt x="4063006" y="4111963"/>
                  <a:pt x="4014847" y="4160166"/>
                  <a:pt x="3967027" y="4204772"/>
                </a:cubicBezTo>
                <a:cubicBezTo>
                  <a:pt x="3919062" y="4248967"/>
                  <a:pt x="3871686" y="4288317"/>
                  <a:pt x="3833538" y="4319748"/>
                </a:cubicBezTo>
                <a:cubicBezTo>
                  <a:pt x="3703898" y="4427329"/>
                  <a:pt x="3552360" y="4524174"/>
                  <a:pt x="3389574" y="4604408"/>
                </a:cubicBezTo>
                <a:cubicBezTo>
                  <a:pt x="3225116" y="4683847"/>
                  <a:pt x="3047351" y="4747407"/>
                  <a:pt x="2863289" y="4786797"/>
                </a:cubicBezTo>
                <a:cubicBezTo>
                  <a:pt x="2681312" y="4826835"/>
                  <a:pt x="2492114" y="4844658"/>
                  <a:pt x="2308244" y="4839727"/>
                </a:cubicBezTo>
                <a:cubicBezTo>
                  <a:pt x="2124243" y="4835077"/>
                  <a:pt x="1944778" y="4809348"/>
                  <a:pt x="1780035" y="4767718"/>
                </a:cubicBezTo>
                <a:cubicBezTo>
                  <a:pt x="1734161" y="4759271"/>
                  <a:pt x="1845908" y="4795222"/>
                  <a:pt x="1804518" y="4796760"/>
                </a:cubicBezTo>
                <a:cubicBezTo>
                  <a:pt x="1694905" y="4777194"/>
                  <a:pt x="1575472" y="4730078"/>
                  <a:pt x="1472617" y="4683314"/>
                </a:cubicBezTo>
                <a:cubicBezTo>
                  <a:pt x="1284089" y="4599650"/>
                  <a:pt x="1090120" y="4486414"/>
                  <a:pt x="909299" y="4341157"/>
                </a:cubicBezTo>
                <a:cubicBezTo>
                  <a:pt x="728094" y="4197425"/>
                  <a:pt x="562227" y="4020659"/>
                  <a:pt x="425267" y="3819695"/>
                </a:cubicBezTo>
                <a:cubicBezTo>
                  <a:pt x="287780" y="3619844"/>
                  <a:pt x="179613" y="3395647"/>
                  <a:pt x="106908" y="3163682"/>
                </a:cubicBezTo>
                <a:cubicBezTo>
                  <a:pt x="34014" y="2929237"/>
                  <a:pt x="-393" y="2686409"/>
                  <a:pt x="4" y="2450875"/>
                </a:cubicBezTo>
                <a:cubicBezTo>
                  <a:pt x="117" y="2308813"/>
                  <a:pt x="13789" y="2174894"/>
                  <a:pt x="35076" y="2048687"/>
                </a:cubicBezTo>
                <a:cubicBezTo>
                  <a:pt x="56510" y="1922892"/>
                  <a:pt x="86896" y="1802712"/>
                  <a:pt x="122343" y="1686984"/>
                </a:cubicBezTo>
                <a:cubicBezTo>
                  <a:pt x="155243" y="1581663"/>
                  <a:pt x="191812" y="1480132"/>
                  <a:pt x="238055" y="1379093"/>
                </a:cubicBezTo>
                <a:cubicBezTo>
                  <a:pt x="283888" y="1278201"/>
                  <a:pt x="336648" y="1178547"/>
                  <a:pt x="401698" y="1078917"/>
                </a:cubicBezTo>
                <a:cubicBezTo>
                  <a:pt x="533810" y="876855"/>
                  <a:pt x="705350" y="685306"/>
                  <a:pt x="901458" y="526939"/>
                </a:cubicBezTo>
                <a:cubicBezTo>
                  <a:pt x="1047944" y="409419"/>
                  <a:pt x="1208399" y="310250"/>
                  <a:pt x="1370626" y="231138"/>
                </a:cubicBezTo>
                <a:cubicBezTo>
                  <a:pt x="1424700" y="204768"/>
                  <a:pt x="1478973" y="180626"/>
                  <a:pt x="1532991" y="158776"/>
                </a:cubicBezTo>
                <a:cubicBezTo>
                  <a:pt x="1824966" y="49665"/>
                  <a:pt x="2137106" y="-5467"/>
                  <a:pt x="2448982" y="429"/>
                </a:cubicBezTo>
                <a:close/>
              </a:path>
            </a:pathLst>
          </a:custGeom>
        </p:spPr>
        <p:txBody>
          <a:bodyPr wrap="square">
            <a:noAutofit/>
          </a:bodyPr>
          <a:lstStyle>
            <a:lvl1pPr>
              <a:defRPr sz="1500">
                <a:solidFill>
                  <a:srgbClr val="00B0F0"/>
                </a:solidFill>
              </a:defRPr>
            </a:lvl1pPr>
          </a:lstStyle>
          <a:p>
            <a:r>
              <a:rPr lang="en-US" smtClean="0"/>
              <a:t>Click icon to add picture</a:t>
            </a:r>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Picture Placeholder 6"/>
          <p:cNvSpPr>
            <a:spLocks noGrp="1"/>
          </p:cNvSpPr>
          <p:nvPr>
            <p:ph type="pic" sz="quarter" idx="10"/>
          </p:nvPr>
        </p:nvSpPr>
        <p:spPr>
          <a:xfrm>
            <a:off x="0" y="0"/>
            <a:ext cx="12192000" cy="3441700"/>
          </a:xfrm>
        </p:spPr>
        <p:txBody>
          <a:bodyPr/>
          <a:lstStyle/>
          <a:p>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6" Type="http://schemas.openxmlformats.org/officeDocument/2006/relationships/theme" Target="../theme/theme1.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E9939F-90BB-479E-BA17-A2F114CD475E}" type="datetimeFigureOut">
              <a:rPr lang="en-US" smtClean="0"/>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658193-C1D2-4823-A3E4-7D9CB71B570F}"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xml"/><Relationship Id="rId1"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23.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24.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2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19.xml"/><Relationship Id="rId4" Type="http://schemas.openxmlformats.org/officeDocument/2006/relationships/image" Target="../media/image33.jpeg"/><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30.jpe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2.xml"/><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image" Target="../media/image34.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37.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38.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9.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占位符 1" descr="C:\Users\apple\Desktop\2019 catalogue\画册JPG\201810宣传册 -转曲-01.jpg201810宣传册 -转曲-01"/>
          <p:cNvPicPr>
            <a:picLocks noGrp="1" noChangeAspect="1"/>
          </p:cNvPicPr>
          <p:nvPr>
            <p:ph type="pic" sz="quarter" idx="10"/>
          </p:nvPr>
        </p:nvPicPr>
        <p:blipFill>
          <a:blip r:embed="rId1"/>
          <a:srcRect/>
          <a:stretch>
            <a:fillRect/>
          </a:stretch>
        </p:blipFill>
        <p:spPr>
          <a:xfrm>
            <a:off x="0" y="15558"/>
            <a:ext cx="12192000" cy="6826885"/>
          </a:xfrm>
        </p:spPr>
      </p:pic>
      <p:sp>
        <p:nvSpPr>
          <p:cNvPr id="3" name="Прямоугольник 2"/>
          <p:cNvSpPr/>
          <p:nvPr/>
        </p:nvSpPr>
        <p:spPr>
          <a:xfrm>
            <a:off x="80010" y="15240"/>
            <a:ext cx="12111990" cy="6795135"/>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HelveticaNeue LT 43 LightEx" panose="02000400000000000000" charset="0"/>
              <a:ea typeface="HelveticaNeue LT 43 LightEx" panose="02000400000000000000" charset="0"/>
              <a:cs typeface="NHL Ducks" panose="02000500000000000000" charset="0"/>
            </a:endParaRPr>
          </a:p>
        </p:txBody>
      </p:sp>
      <p:sp>
        <p:nvSpPr>
          <p:cNvPr id="4" name="TextBox 3"/>
          <p:cNvSpPr txBox="1"/>
          <p:nvPr/>
        </p:nvSpPr>
        <p:spPr>
          <a:xfrm>
            <a:off x="3106420" y="2318385"/>
            <a:ext cx="6602730" cy="1198880"/>
          </a:xfrm>
          <a:prstGeom prst="rect">
            <a:avLst/>
          </a:prstGeom>
          <a:noFill/>
          <a:ln w="57150">
            <a:noFill/>
          </a:ln>
        </p:spPr>
        <p:txBody>
          <a:bodyPr wrap="square" rtlCol="0">
            <a:spAutoFit/>
          </a:bodyPr>
          <a:lstStyle/>
          <a:p>
            <a:pPr algn="dist"/>
            <a:r>
              <a:rPr lang="en-US" sz="7200" b="1" spc="100" dirty="0" smtClean="0">
                <a:solidFill>
                  <a:schemeClr val="bg1"/>
                </a:solidFill>
                <a:effectLst>
                  <a:outerShdw blurRad="38100" dist="38100" dir="2700000" algn="tl">
                    <a:srgbClr val="000000">
                      <a:alpha val="43137"/>
                    </a:srgbClr>
                  </a:outerShdw>
                </a:effectLst>
                <a:latin typeface="黑体" panose="02010609060101010101" charset="-122"/>
                <a:ea typeface="黑体" panose="02010609060101010101" charset="-122"/>
                <a:cs typeface="HelveticaNeue LT 107 XBlkCn" panose="02000700000000000000" charset="0"/>
              </a:rPr>
              <a:t>FOFO MEDICAL</a:t>
            </a:r>
            <a:endParaRPr lang="en-US" sz="5400" spc="100" dirty="0">
              <a:solidFill>
                <a:schemeClr val="bg1"/>
              </a:solidFill>
              <a:effectLst>
                <a:outerShdw blurRad="38100" dist="38100" dir="2700000" algn="tl">
                  <a:srgbClr val="000000">
                    <a:alpha val="43137"/>
                  </a:srgbClr>
                </a:outerShdw>
              </a:effectLst>
              <a:latin typeface="黑体" panose="02010609060101010101" charset="-122"/>
              <a:ea typeface="黑体" panose="02010609060101010101" charset="-122"/>
              <a:cs typeface="HelveticaNeue LT 107 XBlkCn" panose="02000700000000000000" charset="0"/>
            </a:endParaRPr>
          </a:p>
        </p:txBody>
      </p:sp>
      <p:sp>
        <p:nvSpPr>
          <p:cNvPr id="7" name="Rectangle 6"/>
          <p:cNvSpPr/>
          <p:nvPr/>
        </p:nvSpPr>
        <p:spPr>
          <a:xfrm>
            <a:off x="1833880" y="1852930"/>
            <a:ext cx="8216900" cy="1878330"/>
          </a:xfrm>
          <a:prstGeom prst="rect">
            <a:avLst/>
          </a:prstGeom>
          <a:noFill/>
          <a:ln w="38100">
            <a:solidFill>
              <a:srgbClr val="069F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Shape 4652"/>
          <p:cNvSpPr/>
          <p:nvPr/>
        </p:nvSpPr>
        <p:spPr>
          <a:xfrm>
            <a:off x="1990118" y="2643675"/>
            <a:ext cx="828263" cy="728482"/>
          </a:xfrm>
          <a:custGeom>
            <a:avLst/>
            <a:gdLst/>
            <a:ahLst/>
            <a:cxnLst/>
            <a:rect l="0" t="0" r="0" b="0"/>
            <a:pathLst>
              <a:path w="120000" h="120000" extrusionOk="0">
                <a:moveTo>
                  <a:pt x="91308" y="0"/>
                </a:moveTo>
                <a:lnTo>
                  <a:pt x="91308" y="0"/>
                </a:lnTo>
                <a:cubicBezTo>
                  <a:pt x="76962" y="0"/>
                  <a:pt x="68432" y="8741"/>
                  <a:pt x="59903" y="14503"/>
                </a:cubicBezTo>
                <a:cubicBezTo>
                  <a:pt x="51373" y="5761"/>
                  <a:pt x="42843" y="0"/>
                  <a:pt x="28497" y="0"/>
                </a:cubicBezTo>
                <a:cubicBezTo>
                  <a:pt x="11437" y="0"/>
                  <a:pt x="0" y="14503"/>
                  <a:pt x="0" y="32185"/>
                </a:cubicBezTo>
                <a:cubicBezTo>
                  <a:pt x="0" y="40927"/>
                  <a:pt x="2907" y="49668"/>
                  <a:pt x="5621" y="55430"/>
                </a:cubicBezTo>
                <a:cubicBezTo>
                  <a:pt x="54281" y="114039"/>
                  <a:pt x="54281" y="114039"/>
                  <a:pt x="54281" y="114039"/>
                </a:cubicBezTo>
                <a:cubicBezTo>
                  <a:pt x="59903" y="119801"/>
                  <a:pt x="59903" y="119801"/>
                  <a:pt x="65718" y="114039"/>
                </a:cubicBezTo>
                <a:cubicBezTo>
                  <a:pt x="114184" y="55430"/>
                  <a:pt x="114184" y="55430"/>
                  <a:pt x="114184" y="55430"/>
                </a:cubicBezTo>
                <a:cubicBezTo>
                  <a:pt x="116898" y="49668"/>
                  <a:pt x="119806" y="40927"/>
                  <a:pt x="119806" y="32185"/>
                </a:cubicBezTo>
                <a:cubicBezTo>
                  <a:pt x="119806" y="14503"/>
                  <a:pt x="108368" y="0"/>
                  <a:pt x="91308" y="0"/>
                </a:cubicBezTo>
                <a:close/>
                <a:moveTo>
                  <a:pt x="105460" y="52649"/>
                </a:moveTo>
                <a:lnTo>
                  <a:pt x="105460" y="52649"/>
                </a:lnTo>
                <a:cubicBezTo>
                  <a:pt x="59903" y="108079"/>
                  <a:pt x="59903" y="108079"/>
                  <a:pt x="59903" y="108079"/>
                </a:cubicBezTo>
                <a:cubicBezTo>
                  <a:pt x="14151" y="52649"/>
                  <a:pt x="14151" y="52649"/>
                  <a:pt x="14151" y="52649"/>
                </a:cubicBezTo>
                <a:cubicBezTo>
                  <a:pt x="8529" y="46688"/>
                  <a:pt x="5621" y="40927"/>
                  <a:pt x="5621" y="32185"/>
                </a:cubicBezTo>
                <a:cubicBezTo>
                  <a:pt x="5621" y="20463"/>
                  <a:pt x="17059" y="8741"/>
                  <a:pt x="28497" y="5761"/>
                </a:cubicBezTo>
                <a:cubicBezTo>
                  <a:pt x="39935" y="5761"/>
                  <a:pt x="54281" y="17483"/>
                  <a:pt x="59903" y="26225"/>
                </a:cubicBezTo>
                <a:cubicBezTo>
                  <a:pt x="65718" y="20463"/>
                  <a:pt x="79870" y="5761"/>
                  <a:pt x="91308" y="5761"/>
                </a:cubicBezTo>
                <a:cubicBezTo>
                  <a:pt x="102746" y="5761"/>
                  <a:pt x="114184" y="20463"/>
                  <a:pt x="114184" y="32185"/>
                </a:cubicBezTo>
                <a:cubicBezTo>
                  <a:pt x="114184" y="40927"/>
                  <a:pt x="111276" y="46688"/>
                  <a:pt x="105460" y="52649"/>
                </a:cubicBezTo>
                <a:close/>
              </a:path>
            </a:pathLst>
          </a:custGeom>
          <a:solidFill>
            <a:schemeClr val="bg1"/>
          </a:solidFill>
          <a:ln>
            <a:noFill/>
          </a:ln>
        </p:spPr>
        <p:txBody>
          <a:bodyPr lIns="45713" tIns="22850" rIns="45713" bIns="22850" anchor="ctr" anchorCtr="0">
            <a:noAutofit/>
          </a:bodyPr>
          <a:lstStyle/>
          <a:p>
            <a:endParaRPr dirty="0">
              <a:solidFill>
                <a:schemeClr val="dk1"/>
              </a:solidFill>
              <a:latin typeface="MS UI Gothic" panose="020B0600070205080204" charset="-128"/>
              <a:ea typeface="MS UI Gothic" panose="020B0600070205080204" charset="-128"/>
              <a:cs typeface="MS UI Gothic" panose="020B0600070205080204" charset="-128"/>
              <a:sym typeface="Roboto Cn"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o inspire hope and contribute to health and well-being by providing the best care to every patient through integrated clinical practice, education and research."/>
          <p:cNvSpPr txBox="1"/>
          <p:nvPr/>
        </p:nvSpPr>
        <p:spPr>
          <a:xfrm>
            <a:off x="1192208" y="5580868"/>
            <a:ext cx="4648348" cy="658495"/>
          </a:xfrm>
          <a:prstGeom prst="rect">
            <a:avLst/>
          </a:prstGeom>
          <a:ln w="12700">
            <a:miter lim="400000"/>
          </a:ln>
        </p:spPr>
        <p:txBody>
          <a:bodyPr lIns="25400" tIns="25400" rIns="25400" bIns="25400" anchor="ctr">
            <a:spAutoFit/>
          </a:bodyPr>
          <a:lstStyle>
            <a:lvl1pPr algn="l">
              <a:lnSpc>
                <a:spcPct val="120000"/>
              </a:lnSpc>
              <a:defRPr sz="2700" b="0">
                <a:solidFill>
                  <a:srgbClr val="5E5E5E"/>
                </a:solidFill>
                <a:latin typeface="Lato Regular"/>
                <a:ea typeface="Lato Regular"/>
                <a:cs typeface="Lato Regular"/>
                <a:sym typeface="Lato Regular"/>
              </a:defRPr>
            </a:lvl1pPr>
          </a:lstStyle>
          <a:p>
            <a:r>
              <a:rPr lang="en-US" sz="1100" dirty="0" smtClean="0">
                <a:latin typeface="HelveticaNeue LT 43 LightEx" panose="02000400000000000000" charset="0"/>
                <a:ea typeface="HelveticaNeue LT 43 LightEx" panose="02000400000000000000" charset="0"/>
                <a:cs typeface="HelveticaNeue LT 43 LightEx" panose="02000400000000000000" charset="0"/>
                <a:sym typeface="HelveticaNeue LT 43 LightEx" panose="02000400000000000000" charset="0"/>
              </a:rPr>
              <a:t>Double layer 8”  mattress system : </a:t>
            </a:r>
            <a:r>
              <a:rPr sz="1100" dirty="0" smtClean="0">
                <a:latin typeface="HelveticaNeue LT 43 LightEx" panose="02000400000000000000" charset="0"/>
                <a:ea typeface="HelveticaNeue LT 43 LightEx" panose="02000400000000000000" charset="0"/>
                <a:cs typeface="HelveticaNeue LT 43 LightEx" panose="02000400000000000000" charset="0"/>
                <a:sym typeface="HelveticaNeue LT 43 LightEx" panose="02000400000000000000" charset="0"/>
              </a:rPr>
              <a:t>Digital aluminum pump system /AB,ABC alternating option</a:t>
            </a:r>
            <a:endParaRPr sz="1100" dirty="0" smtClean="0">
              <a:latin typeface="HelveticaNeue LT 43 LightEx" panose="02000400000000000000" charset="0"/>
              <a:ea typeface="HelveticaNeue LT 43 LightEx" panose="02000400000000000000" charset="0"/>
              <a:cs typeface="HelveticaNeue LT 43 LightEx" panose="02000400000000000000" charset="0"/>
              <a:sym typeface="HelveticaNeue LT 43 LightEx" panose="02000400000000000000" charset="0"/>
            </a:endParaRPr>
          </a:p>
          <a:p>
            <a:r>
              <a:rPr sz="1100" dirty="0" smtClean="0">
                <a:latin typeface="HelveticaNeue LT 43 LightEx" panose="02000400000000000000" charset="0"/>
                <a:ea typeface="HelveticaNeue LT 43 LightEx" panose="02000400000000000000" charset="0"/>
                <a:cs typeface="HelveticaNeue LT 43 LightEx" panose="02000400000000000000" charset="0"/>
                <a:sym typeface="HelveticaNeue LT 43 LightEx" panose="02000400000000000000" charset="0"/>
              </a:rPr>
              <a:t>Auto pressure / Auto Kg control , Static , sitting , alarm /lock </a:t>
            </a:r>
            <a:endParaRPr sz="1100" dirty="0" smtClean="0">
              <a:latin typeface="HelveticaNeue LT 43 LightEx" panose="02000400000000000000" charset="0"/>
              <a:ea typeface="HelveticaNeue LT 43 LightEx" panose="02000400000000000000" charset="0"/>
              <a:cs typeface="HelveticaNeue LT 43 LightEx" panose="02000400000000000000" charset="0"/>
              <a:sym typeface="HelveticaNeue LT 43 LightEx" panose="02000400000000000000" charset="0"/>
            </a:endParaRPr>
          </a:p>
        </p:txBody>
      </p:sp>
      <p:sp>
        <p:nvSpPr>
          <p:cNvPr id="14" name="The Professionals"/>
          <p:cNvSpPr txBox="1"/>
          <p:nvPr/>
        </p:nvSpPr>
        <p:spPr>
          <a:xfrm>
            <a:off x="1679093" y="5055760"/>
            <a:ext cx="3909060" cy="308610"/>
          </a:xfrm>
          <a:prstGeom prst="rect">
            <a:avLst/>
          </a:prstGeom>
          <a:ln w="12700">
            <a:miter lim="400000"/>
          </a:ln>
        </p:spPr>
        <p:txBody>
          <a:bodyPr wrap="none" lIns="25400" tIns="25400" rIns="25400" bIns="25400" anchor="ctr">
            <a:spAutoFit/>
          </a:bodyPr>
          <a:lstStyle>
            <a:lvl1pPr algn="l">
              <a:lnSpc>
                <a:spcPct val="120000"/>
              </a:lnSpc>
              <a:defRPr sz="3600" b="0">
                <a:latin typeface="Lato Black"/>
                <a:ea typeface="Lato Black"/>
                <a:cs typeface="Lato Black"/>
                <a:sym typeface="Lato Black"/>
              </a:defRPr>
            </a:lvl1pPr>
          </a:lstStyle>
          <a:p>
            <a:r>
              <a:rPr lang="en-US" sz="1400" b="1" dirty="0">
                <a:latin typeface="Arial Unicode MS" panose="020B0604020202020204" charset="-122"/>
                <a:ea typeface="Arial Unicode MS" panose="020B0604020202020204" charset="-122"/>
                <a:cs typeface="NHL Ducks" panose="02000500000000000000" charset="0"/>
                <a:sym typeface="NHL Ducks" panose="02000500000000000000" charset="0"/>
              </a:rPr>
              <a:t>HF6008 -8” cell on /in cell mattress  replacement</a:t>
            </a:r>
            <a:endParaRPr lang="en-US" sz="1400" b="1" dirty="0">
              <a:latin typeface="Arial Unicode MS" panose="020B0604020202020204" charset="-122"/>
              <a:ea typeface="Arial Unicode MS" panose="020B0604020202020204" charset="-122"/>
              <a:cs typeface="NHL Ducks" panose="02000500000000000000" charset="0"/>
              <a:sym typeface="NHL Ducks" panose="02000500000000000000" charset="0"/>
            </a:endParaRPr>
          </a:p>
        </p:txBody>
      </p:sp>
      <p:sp>
        <p:nvSpPr>
          <p:cNvPr id="15" name="These values, which guide Mayo Clinic's mission to this day, are an expression of the vision and intent of our founders, the original Mayo physicians and the Sisters of Saint Francis."/>
          <p:cNvSpPr txBox="1"/>
          <p:nvPr/>
        </p:nvSpPr>
        <p:spPr>
          <a:xfrm>
            <a:off x="6508198" y="5580869"/>
            <a:ext cx="4648348" cy="658495"/>
          </a:xfrm>
          <a:prstGeom prst="rect">
            <a:avLst/>
          </a:prstGeom>
          <a:ln w="12700">
            <a:miter lim="400000"/>
          </a:ln>
        </p:spPr>
        <p:txBody>
          <a:bodyPr lIns="25400" tIns="25400" rIns="25400" bIns="25400" anchor="ctr">
            <a:spAutoFit/>
          </a:bodyPr>
          <a:lstStyle>
            <a:lvl1pPr algn="l">
              <a:lnSpc>
                <a:spcPct val="120000"/>
              </a:lnSpc>
              <a:defRPr sz="2700" b="0">
                <a:solidFill>
                  <a:srgbClr val="5E5E5E"/>
                </a:solidFill>
                <a:latin typeface="Lato Regular"/>
                <a:ea typeface="Lato Regular"/>
                <a:cs typeface="Lato Regular"/>
                <a:sym typeface="Lato Regular"/>
              </a:defRPr>
            </a:lvl1pPr>
          </a:lstStyle>
          <a:p>
            <a:r>
              <a:rPr lang="en-US" altLang="zh-CN" sz="1100" dirty="0" smtClean="0">
                <a:latin typeface="HelveticaNeue LT 43 LightEx" panose="02000400000000000000" charset="0"/>
                <a:ea typeface="HelveticaNeue LT 43 LightEx" panose="02000400000000000000" charset="0"/>
                <a:cs typeface="HelveticaNeue LT 43 LightEx" panose="02000400000000000000" charset="0"/>
                <a:sym typeface="HelveticaNeue LT 43 LightEx" panose="02000400000000000000" charset="0"/>
              </a:rPr>
              <a:t>Double layer air mattress with foam base layer system :</a:t>
            </a:r>
            <a:r>
              <a:rPr lang="zh-CN" altLang="en-US" sz="1100" dirty="0" smtClean="0">
                <a:latin typeface="HelveticaNeue LT 43 LightEx" panose="02000400000000000000" charset="0"/>
                <a:ea typeface="HelveticaNeue LT 43 LightEx" panose="02000400000000000000" charset="0"/>
                <a:cs typeface="HelveticaNeue LT 43 LightEx" panose="02000400000000000000" charset="0"/>
                <a:sym typeface="HelveticaNeue LT 43 LightEx" panose="02000400000000000000" charset="0"/>
              </a:rPr>
              <a:t>Digital aluminum pump system /AB,ABC alternating option</a:t>
            </a:r>
            <a:endParaRPr lang="zh-CN" altLang="en-US" sz="1100" dirty="0" smtClean="0">
              <a:latin typeface="HelveticaNeue LT 43 LightEx" panose="02000400000000000000" charset="0"/>
              <a:ea typeface="HelveticaNeue LT 43 LightEx" panose="02000400000000000000" charset="0"/>
              <a:cs typeface="HelveticaNeue LT 43 LightEx" panose="02000400000000000000" charset="0"/>
              <a:sym typeface="HelveticaNeue LT 43 LightEx" panose="02000400000000000000" charset="0"/>
            </a:endParaRPr>
          </a:p>
          <a:p>
            <a:r>
              <a:rPr lang="zh-CN" altLang="en-US" sz="1100" dirty="0" smtClean="0">
                <a:latin typeface="HelveticaNeue LT 43 LightEx" panose="02000400000000000000" charset="0"/>
                <a:ea typeface="HelveticaNeue LT 43 LightEx" panose="02000400000000000000" charset="0"/>
                <a:cs typeface="HelveticaNeue LT 43 LightEx" panose="02000400000000000000" charset="0"/>
                <a:sym typeface="HelveticaNeue LT 43 LightEx" panose="02000400000000000000" charset="0"/>
              </a:rPr>
              <a:t>Auto pressure / Auto Kg control , Static , sitting , alarm /lock </a:t>
            </a:r>
            <a:endParaRPr lang="zh-CN" altLang="en-US" sz="1100" dirty="0" smtClean="0">
              <a:latin typeface="HelveticaNeue LT 43 LightEx" panose="02000400000000000000" charset="0"/>
              <a:ea typeface="HelveticaNeue LT 43 LightEx" panose="02000400000000000000" charset="0"/>
              <a:cs typeface="HelveticaNeue LT 43 LightEx" panose="02000400000000000000" charset="0"/>
              <a:sym typeface="HelveticaNeue LT 43 LightEx" panose="02000400000000000000" charset="0"/>
            </a:endParaRPr>
          </a:p>
        </p:txBody>
      </p:sp>
      <p:sp>
        <p:nvSpPr>
          <p:cNvPr id="16" name="Daily care"/>
          <p:cNvSpPr txBox="1"/>
          <p:nvPr/>
        </p:nvSpPr>
        <p:spPr>
          <a:xfrm>
            <a:off x="7005019" y="5055760"/>
            <a:ext cx="3703320" cy="308610"/>
          </a:xfrm>
          <a:prstGeom prst="rect">
            <a:avLst/>
          </a:prstGeom>
          <a:ln w="12700">
            <a:miter lim="400000"/>
          </a:ln>
        </p:spPr>
        <p:txBody>
          <a:bodyPr wrap="none" lIns="25400" tIns="25400" rIns="25400" bIns="25400" anchor="ctr">
            <a:spAutoFit/>
          </a:bodyPr>
          <a:lstStyle>
            <a:lvl1pPr algn="l">
              <a:lnSpc>
                <a:spcPct val="120000"/>
              </a:lnSpc>
              <a:defRPr sz="3600" b="0">
                <a:latin typeface="Lato Black"/>
                <a:ea typeface="Lato Black"/>
                <a:cs typeface="Lato Black"/>
                <a:sym typeface="Lato Black"/>
              </a:defRPr>
            </a:lvl1pPr>
          </a:lstStyle>
          <a:p>
            <a:r>
              <a:rPr lang="en-US" altLang="zh-CN" sz="1400" b="1" dirty="0" smtClean="0">
                <a:latin typeface="Arial Unicode MS" panose="020B0604020202020204" charset="-122"/>
                <a:ea typeface="Arial Unicode MS" panose="020B0604020202020204" charset="-122"/>
                <a:cs typeface="NHL Ducks" panose="02000500000000000000" charset="0"/>
                <a:sym typeface="NHL Ducks" panose="02000500000000000000" charset="0"/>
              </a:rPr>
              <a:t>H6006  5+3” foam base mattress replacement </a:t>
            </a:r>
            <a:endParaRPr lang="en-US" altLang="zh-CN" sz="1400" b="1" dirty="0" smtClean="0">
              <a:latin typeface="Arial Unicode MS" panose="020B0604020202020204" charset="-122"/>
              <a:ea typeface="Arial Unicode MS" panose="020B0604020202020204" charset="-122"/>
              <a:cs typeface="NHL Ducks" panose="02000500000000000000" charset="0"/>
              <a:sym typeface="NHL Ducks" panose="02000500000000000000" charset="0"/>
            </a:endParaRPr>
          </a:p>
        </p:txBody>
      </p:sp>
      <p:sp>
        <p:nvSpPr>
          <p:cNvPr id="17" name="Stethoscope"/>
          <p:cNvSpPr/>
          <p:nvPr/>
        </p:nvSpPr>
        <p:spPr>
          <a:xfrm>
            <a:off x="6510417" y="5025915"/>
            <a:ext cx="361774" cy="368301"/>
          </a:xfrm>
          <a:custGeom>
            <a:avLst/>
            <a:gdLst/>
            <a:ahLst/>
            <a:cxnLst>
              <a:cxn ang="0">
                <a:pos x="wd2" y="hd2"/>
              </a:cxn>
              <a:cxn ang="5400000">
                <a:pos x="wd2" y="hd2"/>
              </a:cxn>
              <a:cxn ang="10800000">
                <a:pos x="wd2" y="hd2"/>
              </a:cxn>
              <a:cxn ang="16200000">
                <a:pos x="wd2" y="hd2"/>
              </a:cxn>
            </a:cxnLst>
            <a:rect l="0" t="0" r="r" b="b"/>
            <a:pathLst>
              <a:path w="21468" h="21600" extrusionOk="0">
                <a:moveTo>
                  <a:pt x="4660" y="0"/>
                </a:moveTo>
                <a:cubicBezTo>
                  <a:pt x="4486" y="0"/>
                  <a:pt x="4333" y="77"/>
                  <a:pt x="4229" y="199"/>
                </a:cubicBezTo>
                <a:lnTo>
                  <a:pt x="3737" y="123"/>
                </a:lnTo>
                <a:cubicBezTo>
                  <a:pt x="3611" y="103"/>
                  <a:pt x="3497" y="199"/>
                  <a:pt x="3497" y="325"/>
                </a:cubicBezTo>
                <a:lnTo>
                  <a:pt x="3497" y="356"/>
                </a:lnTo>
                <a:lnTo>
                  <a:pt x="3192" y="356"/>
                </a:lnTo>
                <a:cubicBezTo>
                  <a:pt x="2222" y="356"/>
                  <a:pt x="1316" y="783"/>
                  <a:pt x="707" y="1529"/>
                </a:cubicBezTo>
                <a:cubicBezTo>
                  <a:pt x="99" y="2274"/>
                  <a:pt x="-132" y="3240"/>
                  <a:pt x="73" y="4176"/>
                </a:cubicBezTo>
                <a:lnTo>
                  <a:pt x="1323" y="9889"/>
                </a:lnTo>
                <a:cubicBezTo>
                  <a:pt x="1244" y="9911"/>
                  <a:pt x="1177" y="9959"/>
                  <a:pt x="1132" y="10027"/>
                </a:cubicBezTo>
                <a:cubicBezTo>
                  <a:pt x="1084" y="10102"/>
                  <a:pt x="1067" y="10189"/>
                  <a:pt x="1086" y="10275"/>
                </a:cubicBezTo>
                <a:lnTo>
                  <a:pt x="1696" y="13068"/>
                </a:lnTo>
                <a:cubicBezTo>
                  <a:pt x="2020" y="14547"/>
                  <a:pt x="3366" y="15619"/>
                  <a:pt x="4897" y="15619"/>
                </a:cubicBezTo>
                <a:lnTo>
                  <a:pt x="5236" y="15619"/>
                </a:lnTo>
                <a:lnTo>
                  <a:pt x="5236" y="18509"/>
                </a:lnTo>
                <a:cubicBezTo>
                  <a:pt x="5236" y="20214"/>
                  <a:pt x="6701" y="21600"/>
                  <a:pt x="8502" y="21600"/>
                </a:cubicBezTo>
                <a:cubicBezTo>
                  <a:pt x="9813" y="21600"/>
                  <a:pt x="10992" y="20863"/>
                  <a:pt x="11506" y="19721"/>
                </a:cubicBezTo>
                <a:lnTo>
                  <a:pt x="11522" y="19689"/>
                </a:lnTo>
                <a:lnTo>
                  <a:pt x="14654" y="8875"/>
                </a:lnTo>
                <a:cubicBezTo>
                  <a:pt x="14936" y="8011"/>
                  <a:pt x="15813" y="7407"/>
                  <a:pt x="16787" y="7407"/>
                </a:cubicBezTo>
                <a:cubicBezTo>
                  <a:pt x="18016" y="7407"/>
                  <a:pt x="19016" y="8335"/>
                  <a:pt x="19016" y="9475"/>
                </a:cubicBezTo>
                <a:lnTo>
                  <a:pt x="19016" y="12151"/>
                </a:lnTo>
                <a:cubicBezTo>
                  <a:pt x="18200" y="12375"/>
                  <a:pt x="17601" y="13113"/>
                  <a:pt x="17601" y="13991"/>
                </a:cubicBezTo>
                <a:cubicBezTo>
                  <a:pt x="17601" y="15047"/>
                  <a:pt x="18466" y="15902"/>
                  <a:pt x="19534" y="15902"/>
                </a:cubicBezTo>
                <a:cubicBezTo>
                  <a:pt x="20602" y="15902"/>
                  <a:pt x="21468" y="15047"/>
                  <a:pt x="21468" y="13991"/>
                </a:cubicBezTo>
                <a:cubicBezTo>
                  <a:pt x="21468" y="13113"/>
                  <a:pt x="20869" y="12375"/>
                  <a:pt x="20053" y="12151"/>
                </a:cubicBezTo>
                <a:lnTo>
                  <a:pt x="20053" y="9475"/>
                </a:lnTo>
                <a:cubicBezTo>
                  <a:pt x="20053" y="7770"/>
                  <a:pt x="18588" y="6382"/>
                  <a:pt x="16787" y="6382"/>
                </a:cubicBezTo>
                <a:cubicBezTo>
                  <a:pt x="15341" y="6382"/>
                  <a:pt x="14085" y="7261"/>
                  <a:pt x="13663" y="8570"/>
                </a:cubicBezTo>
                <a:lnTo>
                  <a:pt x="10545" y="19335"/>
                </a:lnTo>
                <a:cubicBezTo>
                  <a:pt x="10189" y="20090"/>
                  <a:pt x="9392" y="20575"/>
                  <a:pt x="8502" y="20575"/>
                </a:cubicBezTo>
                <a:cubicBezTo>
                  <a:pt x="7273" y="20575"/>
                  <a:pt x="6273" y="19649"/>
                  <a:pt x="6273" y="18509"/>
                </a:cubicBezTo>
                <a:lnTo>
                  <a:pt x="6273" y="15619"/>
                </a:lnTo>
                <a:lnTo>
                  <a:pt x="6612" y="15619"/>
                </a:lnTo>
                <a:cubicBezTo>
                  <a:pt x="8143" y="15619"/>
                  <a:pt x="9489" y="14547"/>
                  <a:pt x="9813" y="13068"/>
                </a:cubicBezTo>
                <a:lnTo>
                  <a:pt x="10423" y="10275"/>
                </a:lnTo>
                <a:cubicBezTo>
                  <a:pt x="10442" y="10189"/>
                  <a:pt x="10426" y="10102"/>
                  <a:pt x="10377" y="10027"/>
                </a:cubicBezTo>
                <a:cubicBezTo>
                  <a:pt x="10333" y="9959"/>
                  <a:pt x="10265" y="9911"/>
                  <a:pt x="10186" y="9889"/>
                </a:cubicBezTo>
                <a:lnTo>
                  <a:pt x="11438" y="4176"/>
                </a:lnTo>
                <a:cubicBezTo>
                  <a:pt x="11643" y="3240"/>
                  <a:pt x="11411" y="2274"/>
                  <a:pt x="10802" y="1529"/>
                </a:cubicBezTo>
                <a:cubicBezTo>
                  <a:pt x="10193" y="783"/>
                  <a:pt x="9287" y="356"/>
                  <a:pt x="8318" y="356"/>
                </a:cubicBezTo>
                <a:lnTo>
                  <a:pt x="8014" y="356"/>
                </a:lnTo>
                <a:lnTo>
                  <a:pt x="8014" y="325"/>
                </a:lnTo>
                <a:cubicBezTo>
                  <a:pt x="8014" y="199"/>
                  <a:pt x="7898" y="103"/>
                  <a:pt x="7772" y="123"/>
                </a:cubicBezTo>
                <a:lnTo>
                  <a:pt x="7281" y="199"/>
                </a:lnTo>
                <a:cubicBezTo>
                  <a:pt x="7177" y="77"/>
                  <a:pt x="7025" y="0"/>
                  <a:pt x="6851" y="0"/>
                </a:cubicBezTo>
                <a:cubicBezTo>
                  <a:pt x="6382" y="0"/>
                  <a:pt x="6382" y="1121"/>
                  <a:pt x="6851" y="1121"/>
                </a:cubicBezTo>
                <a:cubicBezTo>
                  <a:pt x="7025" y="1121"/>
                  <a:pt x="7177" y="1042"/>
                  <a:pt x="7281" y="920"/>
                </a:cubicBezTo>
                <a:lnTo>
                  <a:pt x="7772" y="998"/>
                </a:lnTo>
                <a:cubicBezTo>
                  <a:pt x="7898" y="1018"/>
                  <a:pt x="8014" y="920"/>
                  <a:pt x="8014" y="794"/>
                </a:cubicBezTo>
                <a:lnTo>
                  <a:pt x="8014" y="765"/>
                </a:lnTo>
                <a:lnTo>
                  <a:pt x="8318" y="765"/>
                </a:lnTo>
                <a:cubicBezTo>
                  <a:pt x="9161" y="765"/>
                  <a:pt x="9950" y="1137"/>
                  <a:pt x="10480" y="1786"/>
                </a:cubicBezTo>
                <a:cubicBezTo>
                  <a:pt x="11009" y="2435"/>
                  <a:pt x="11211" y="3274"/>
                  <a:pt x="11032" y="4088"/>
                </a:cubicBezTo>
                <a:lnTo>
                  <a:pt x="9782" y="9801"/>
                </a:lnTo>
                <a:cubicBezTo>
                  <a:pt x="9609" y="9775"/>
                  <a:pt x="9441" y="9886"/>
                  <a:pt x="9404" y="10058"/>
                </a:cubicBezTo>
                <a:lnTo>
                  <a:pt x="8793" y="12848"/>
                </a:lnTo>
                <a:cubicBezTo>
                  <a:pt x="8573" y="13856"/>
                  <a:pt x="7656" y="14588"/>
                  <a:pt x="6612" y="14588"/>
                </a:cubicBezTo>
                <a:lnTo>
                  <a:pt x="4899" y="14588"/>
                </a:lnTo>
                <a:cubicBezTo>
                  <a:pt x="3855" y="14588"/>
                  <a:pt x="2937" y="13856"/>
                  <a:pt x="2716" y="12848"/>
                </a:cubicBezTo>
                <a:lnTo>
                  <a:pt x="2106" y="10058"/>
                </a:lnTo>
                <a:cubicBezTo>
                  <a:pt x="2087" y="9971"/>
                  <a:pt x="2036" y="9897"/>
                  <a:pt x="1961" y="9849"/>
                </a:cubicBezTo>
                <a:cubicBezTo>
                  <a:pt x="1891" y="9805"/>
                  <a:pt x="1808" y="9789"/>
                  <a:pt x="1727" y="9801"/>
                </a:cubicBezTo>
                <a:lnTo>
                  <a:pt x="477" y="4088"/>
                </a:lnTo>
                <a:cubicBezTo>
                  <a:pt x="299" y="3274"/>
                  <a:pt x="502" y="2435"/>
                  <a:pt x="1031" y="1786"/>
                </a:cubicBezTo>
                <a:cubicBezTo>
                  <a:pt x="1561" y="1137"/>
                  <a:pt x="2348" y="765"/>
                  <a:pt x="3192" y="765"/>
                </a:cubicBezTo>
                <a:lnTo>
                  <a:pt x="3497" y="765"/>
                </a:lnTo>
                <a:lnTo>
                  <a:pt x="3497" y="794"/>
                </a:lnTo>
                <a:cubicBezTo>
                  <a:pt x="3497" y="920"/>
                  <a:pt x="3611" y="1018"/>
                  <a:pt x="3737" y="998"/>
                </a:cubicBezTo>
                <a:lnTo>
                  <a:pt x="4229" y="920"/>
                </a:lnTo>
                <a:cubicBezTo>
                  <a:pt x="4333" y="1042"/>
                  <a:pt x="4486" y="1121"/>
                  <a:pt x="4660" y="1121"/>
                </a:cubicBezTo>
                <a:cubicBezTo>
                  <a:pt x="5129" y="1121"/>
                  <a:pt x="5129" y="0"/>
                  <a:pt x="4660" y="0"/>
                </a:cubicBezTo>
                <a:close/>
                <a:moveTo>
                  <a:pt x="19016" y="12768"/>
                </a:moveTo>
                <a:lnTo>
                  <a:pt x="19016" y="13314"/>
                </a:lnTo>
                <a:cubicBezTo>
                  <a:pt x="18817" y="13467"/>
                  <a:pt x="18688" y="13705"/>
                  <a:pt x="18688" y="13973"/>
                </a:cubicBezTo>
                <a:cubicBezTo>
                  <a:pt x="18688" y="14433"/>
                  <a:pt x="19068" y="14808"/>
                  <a:pt x="19534" y="14808"/>
                </a:cubicBezTo>
                <a:cubicBezTo>
                  <a:pt x="20001" y="14808"/>
                  <a:pt x="20380" y="14433"/>
                  <a:pt x="20380" y="13973"/>
                </a:cubicBezTo>
                <a:cubicBezTo>
                  <a:pt x="20380" y="13705"/>
                  <a:pt x="20251" y="13467"/>
                  <a:pt x="20053" y="13314"/>
                </a:cubicBezTo>
                <a:lnTo>
                  <a:pt x="20053" y="12768"/>
                </a:lnTo>
                <a:cubicBezTo>
                  <a:pt x="20526" y="12967"/>
                  <a:pt x="20857" y="13432"/>
                  <a:pt x="20857" y="13973"/>
                </a:cubicBezTo>
                <a:cubicBezTo>
                  <a:pt x="20857" y="14694"/>
                  <a:pt x="20265" y="15282"/>
                  <a:pt x="19534" y="15282"/>
                </a:cubicBezTo>
                <a:cubicBezTo>
                  <a:pt x="18804" y="15282"/>
                  <a:pt x="18209" y="14694"/>
                  <a:pt x="18209" y="13973"/>
                </a:cubicBezTo>
                <a:cubicBezTo>
                  <a:pt x="18209" y="13432"/>
                  <a:pt x="18542" y="12967"/>
                  <a:pt x="19016" y="12768"/>
                </a:cubicBezTo>
                <a:close/>
              </a:path>
            </a:pathLst>
          </a:custGeom>
          <a:solidFill>
            <a:srgbClr val="2F74D3"/>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200">
              <a:sym typeface="宋体" panose="02010600030101010101" pitchFamily="2" charset="-122"/>
            </a:endParaRPr>
          </a:p>
        </p:txBody>
      </p:sp>
      <p:sp>
        <p:nvSpPr>
          <p:cNvPr id="18" name="Face Mask"/>
          <p:cNvSpPr/>
          <p:nvPr/>
        </p:nvSpPr>
        <p:spPr>
          <a:xfrm>
            <a:off x="1228053" y="5023413"/>
            <a:ext cx="317501" cy="373304"/>
          </a:xfrm>
          <a:custGeom>
            <a:avLst/>
            <a:gdLst/>
            <a:ahLst/>
            <a:cxnLst>
              <a:cxn ang="0">
                <a:pos x="wd2" y="hd2"/>
              </a:cxn>
              <a:cxn ang="5400000">
                <a:pos x="wd2" y="hd2"/>
              </a:cxn>
              <a:cxn ang="10800000">
                <a:pos x="wd2" y="hd2"/>
              </a:cxn>
              <a:cxn ang="16200000">
                <a:pos x="wd2" y="hd2"/>
              </a:cxn>
            </a:cxnLst>
            <a:rect l="0" t="0" r="r" b="b"/>
            <a:pathLst>
              <a:path w="21567" h="21600" extrusionOk="0">
                <a:moveTo>
                  <a:pt x="9010" y="0"/>
                </a:moveTo>
                <a:cubicBezTo>
                  <a:pt x="3015" y="0"/>
                  <a:pt x="0" y="3300"/>
                  <a:pt x="0" y="7254"/>
                </a:cubicBezTo>
                <a:cubicBezTo>
                  <a:pt x="0" y="11209"/>
                  <a:pt x="2709" y="14266"/>
                  <a:pt x="3213" y="17025"/>
                </a:cubicBezTo>
                <a:cubicBezTo>
                  <a:pt x="3716" y="19784"/>
                  <a:pt x="1408" y="21600"/>
                  <a:pt x="1408" y="21600"/>
                </a:cubicBezTo>
                <a:lnTo>
                  <a:pt x="13061" y="21600"/>
                </a:lnTo>
                <a:cubicBezTo>
                  <a:pt x="13694" y="18694"/>
                  <a:pt x="14817" y="18738"/>
                  <a:pt x="15896" y="18789"/>
                </a:cubicBezTo>
                <a:lnTo>
                  <a:pt x="7700" y="13852"/>
                </a:lnTo>
                <a:cubicBezTo>
                  <a:pt x="7698" y="13851"/>
                  <a:pt x="7698" y="13850"/>
                  <a:pt x="7696" y="13849"/>
                </a:cubicBezTo>
                <a:cubicBezTo>
                  <a:pt x="6756" y="13262"/>
                  <a:pt x="6248" y="12285"/>
                  <a:pt x="6372" y="11298"/>
                </a:cubicBezTo>
                <a:cubicBezTo>
                  <a:pt x="6471" y="10505"/>
                  <a:pt x="6965" y="9785"/>
                  <a:pt x="7728" y="9321"/>
                </a:cubicBezTo>
                <a:cubicBezTo>
                  <a:pt x="8490" y="8857"/>
                  <a:pt x="9450" y="8694"/>
                  <a:pt x="10362" y="8871"/>
                </a:cubicBezTo>
                <a:cubicBezTo>
                  <a:pt x="10368" y="8872"/>
                  <a:pt x="10373" y="8873"/>
                  <a:pt x="10378" y="8874"/>
                </a:cubicBezTo>
                <a:lnTo>
                  <a:pt x="15578" y="10074"/>
                </a:lnTo>
                <a:lnTo>
                  <a:pt x="19698" y="9235"/>
                </a:lnTo>
                <a:cubicBezTo>
                  <a:pt x="19508" y="8969"/>
                  <a:pt x="19330" y="8726"/>
                  <a:pt x="19176" y="8519"/>
                </a:cubicBezTo>
                <a:cubicBezTo>
                  <a:pt x="18457" y="7554"/>
                  <a:pt x="19619" y="7038"/>
                  <a:pt x="19260" y="5996"/>
                </a:cubicBezTo>
                <a:cubicBezTo>
                  <a:pt x="18360" y="2409"/>
                  <a:pt x="15704" y="0"/>
                  <a:pt x="9010" y="0"/>
                </a:cubicBezTo>
                <a:close/>
                <a:moveTo>
                  <a:pt x="9658" y="9487"/>
                </a:moveTo>
                <a:cubicBezTo>
                  <a:pt x="9138" y="9482"/>
                  <a:pt x="8626" y="9618"/>
                  <a:pt x="8196" y="9879"/>
                </a:cubicBezTo>
                <a:cubicBezTo>
                  <a:pt x="7621" y="10229"/>
                  <a:pt x="7249" y="10772"/>
                  <a:pt x="7174" y="11371"/>
                </a:cubicBezTo>
                <a:cubicBezTo>
                  <a:pt x="7081" y="12114"/>
                  <a:pt x="7461" y="12851"/>
                  <a:pt x="8168" y="13294"/>
                </a:cubicBezTo>
                <a:lnTo>
                  <a:pt x="11611" y="15367"/>
                </a:lnTo>
                <a:cubicBezTo>
                  <a:pt x="12979" y="14854"/>
                  <a:pt x="13973" y="13890"/>
                  <a:pt x="14570" y="12501"/>
                </a:cubicBezTo>
                <a:cubicBezTo>
                  <a:pt x="14900" y="11732"/>
                  <a:pt x="15016" y="11028"/>
                  <a:pt x="15056" y="10666"/>
                </a:cubicBezTo>
                <a:lnTo>
                  <a:pt x="10176" y="9539"/>
                </a:lnTo>
                <a:cubicBezTo>
                  <a:pt x="10004" y="9506"/>
                  <a:pt x="9831" y="9488"/>
                  <a:pt x="9658" y="9487"/>
                </a:cubicBezTo>
                <a:close/>
                <a:moveTo>
                  <a:pt x="19980" y="9947"/>
                </a:moveTo>
                <a:cubicBezTo>
                  <a:pt x="19928" y="9952"/>
                  <a:pt x="19876" y="9964"/>
                  <a:pt x="19827" y="9987"/>
                </a:cubicBezTo>
                <a:cubicBezTo>
                  <a:pt x="19633" y="10080"/>
                  <a:pt x="19566" y="10290"/>
                  <a:pt x="19675" y="10456"/>
                </a:cubicBezTo>
                <a:lnTo>
                  <a:pt x="20669" y="11971"/>
                </a:lnTo>
                <a:lnTo>
                  <a:pt x="19724" y="12854"/>
                </a:lnTo>
                <a:cubicBezTo>
                  <a:pt x="19648" y="12926"/>
                  <a:pt x="19610" y="13022"/>
                  <a:pt x="19621" y="13118"/>
                </a:cubicBezTo>
                <a:cubicBezTo>
                  <a:pt x="19625" y="13152"/>
                  <a:pt x="19969" y="16550"/>
                  <a:pt x="17163" y="18097"/>
                </a:cubicBezTo>
                <a:cubicBezTo>
                  <a:pt x="16976" y="18200"/>
                  <a:pt x="16923" y="18413"/>
                  <a:pt x="17044" y="18573"/>
                </a:cubicBezTo>
                <a:cubicBezTo>
                  <a:pt x="17121" y="18674"/>
                  <a:pt x="17249" y="18730"/>
                  <a:pt x="17381" y="18730"/>
                </a:cubicBezTo>
                <a:cubicBezTo>
                  <a:pt x="17456" y="18730"/>
                  <a:pt x="17532" y="18711"/>
                  <a:pt x="17600" y="18674"/>
                </a:cubicBezTo>
                <a:cubicBezTo>
                  <a:pt x="18936" y="17937"/>
                  <a:pt x="19850" y="16729"/>
                  <a:pt x="20238" y="15178"/>
                </a:cubicBezTo>
                <a:cubicBezTo>
                  <a:pt x="20462" y="14285"/>
                  <a:pt x="20452" y="13526"/>
                  <a:pt x="20435" y="13209"/>
                </a:cubicBezTo>
                <a:lnTo>
                  <a:pt x="21462" y="12250"/>
                </a:lnTo>
                <a:cubicBezTo>
                  <a:pt x="21578" y="12141"/>
                  <a:pt x="21600" y="11980"/>
                  <a:pt x="21515" y="11851"/>
                </a:cubicBezTo>
                <a:lnTo>
                  <a:pt x="20377" y="10119"/>
                </a:lnTo>
                <a:cubicBezTo>
                  <a:pt x="20296" y="9995"/>
                  <a:pt x="20136" y="9932"/>
                  <a:pt x="19980" y="9947"/>
                </a:cubicBezTo>
                <a:close/>
              </a:path>
            </a:pathLst>
          </a:custGeom>
          <a:solidFill>
            <a:srgbClr val="2F74D3"/>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200">
              <a:sym typeface="宋体" panose="02010600030101010101" pitchFamily="2" charset="-122"/>
            </a:endParaRPr>
          </a:p>
        </p:txBody>
      </p:sp>
      <p:sp>
        <p:nvSpPr>
          <p:cNvPr id="20" name="TextBox 19"/>
          <p:cNvSpPr txBox="1"/>
          <p:nvPr/>
        </p:nvSpPr>
        <p:spPr>
          <a:xfrm>
            <a:off x="2916341" y="3706630"/>
            <a:ext cx="6385560" cy="768350"/>
          </a:xfrm>
          <a:prstGeom prst="rect">
            <a:avLst/>
          </a:prstGeom>
          <a:noFill/>
        </p:spPr>
        <p:txBody>
          <a:bodyPr wrap="none" rtlCol="0">
            <a:spAutoFit/>
          </a:bodyPr>
          <a:lstStyle/>
          <a:p>
            <a:pPr algn="ctr"/>
            <a:r>
              <a:rPr lang="en-US" sz="4400" b="1" dirty="0">
                <a:latin typeface="黑体" panose="02010609060101010101" charset="-122"/>
                <a:ea typeface="黑体" panose="02010609060101010101" charset="-122"/>
                <a:cs typeface="NHL Ducks" panose="02000500000000000000" charset="0"/>
              </a:rPr>
              <a:t>MATTRESSES REPLACEMENT</a:t>
            </a:r>
            <a:endParaRPr lang="en-US" sz="4400" b="1" dirty="0">
              <a:latin typeface="黑体" panose="02010609060101010101" charset="-122"/>
              <a:ea typeface="黑体" panose="02010609060101010101" charset="-122"/>
              <a:cs typeface="NHL Ducks" panose="02000500000000000000" charset="0"/>
            </a:endParaRPr>
          </a:p>
        </p:txBody>
      </p:sp>
      <p:pic>
        <p:nvPicPr>
          <p:cNvPr id="2" name="图片占位符 1" descr="C:\Users\apple\Desktop\图片1.png图片1"/>
          <p:cNvPicPr>
            <a:picLocks noGrp="1" noChangeAspect="1"/>
          </p:cNvPicPr>
          <p:nvPr>
            <p:ph type="pic" sz="quarter" idx="11"/>
          </p:nvPr>
        </p:nvPicPr>
        <p:blipFill>
          <a:blip r:embed="rId1"/>
          <a:srcRect/>
          <a:stretch>
            <a:fillRect/>
          </a:stretch>
        </p:blipFill>
        <p:spPr>
          <a:xfrm>
            <a:off x="-41434" y="-8890"/>
            <a:ext cx="12301855" cy="3495676"/>
          </a:xfrm>
          <a:solidFill>
            <a:schemeClr val="accent1">
              <a:lumMod val="60000"/>
              <a:lumOff val="40000"/>
              <a:alpha val="54000"/>
            </a:schemeClr>
          </a:solid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1843965">
            <a:off x="864176" y="2374872"/>
            <a:ext cx="4579357" cy="162571"/>
          </a:xfrm>
          <a:prstGeom prst="rect">
            <a:avLst/>
          </a:prstGeom>
          <a:solidFill>
            <a:srgbClr val="069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p:cNvSpPr txBox="1"/>
          <p:nvPr/>
        </p:nvSpPr>
        <p:spPr>
          <a:xfrm>
            <a:off x="661614" y="2578450"/>
            <a:ext cx="3518500" cy="768350"/>
          </a:xfrm>
          <a:prstGeom prst="rect">
            <a:avLst/>
          </a:prstGeom>
          <a:solidFill>
            <a:srgbClr val="069FEC"/>
          </a:solidFill>
        </p:spPr>
        <p:txBody>
          <a:bodyPr wrap="square" rtlCol="0">
            <a:spAutoFit/>
          </a:bodyPr>
          <a:lstStyle/>
          <a:p>
            <a:pPr algn="ctr"/>
            <a:r>
              <a:rPr lang="en-US" sz="4400" b="1" dirty="0" smtClean="0">
                <a:solidFill>
                  <a:schemeClr val="bg1"/>
                </a:solidFill>
                <a:latin typeface="黑体" panose="02010609060101010101" charset="-122"/>
                <a:ea typeface="黑体" panose="02010609060101010101" charset="-122"/>
              </a:rPr>
              <a:t>12L/min</a:t>
            </a:r>
            <a:endParaRPr lang="en-US" sz="4400" b="1" dirty="0">
              <a:solidFill>
                <a:schemeClr val="bg1"/>
              </a:solidFill>
              <a:latin typeface="黑体" panose="02010609060101010101" charset="-122"/>
              <a:ea typeface="黑体" panose="02010609060101010101" charset="-122"/>
            </a:endParaRPr>
          </a:p>
        </p:txBody>
      </p:sp>
      <p:sp>
        <p:nvSpPr>
          <p:cNvPr id="6" name="TextBox 5"/>
          <p:cNvSpPr txBox="1"/>
          <p:nvPr/>
        </p:nvSpPr>
        <p:spPr>
          <a:xfrm>
            <a:off x="1758369" y="1216102"/>
            <a:ext cx="3781515" cy="1198880"/>
          </a:xfrm>
          <a:prstGeom prst="rect">
            <a:avLst/>
          </a:prstGeom>
          <a:solidFill>
            <a:srgbClr val="88D5FC"/>
          </a:solidFill>
        </p:spPr>
        <p:txBody>
          <a:bodyPr wrap="square" rtlCol="0">
            <a:spAutoFit/>
          </a:bodyPr>
          <a:lstStyle/>
          <a:p>
            <a:pPr algn="ctr"/>
            <a:r>
              <a:rPr lang="en-US" altLang="zh-CN" sz="3600" b="1" dirty="0" smtClean="0">
                <a:solidFill>
                  <a:schemeClr val="bg1"/>
                </a:solidFill>
                <a:latin typeface="黑体" panose="02010609060101010101" charset="-122"/>
                <a:ea typeface="黑体" panose="02010609060101010101" charset="-122"/>
                <a:sym typeface="+mn-ea"/>
              </a:rPr>
              <a:t>Air Pump </a:t>
            </a:r>
            <a:endParaRPr lang="en-US" altLang="zh-CN" sz="3600" b="1" dirty="0" smtClean="0">
              <a:solidFill>
                <a:schemeClr val="bg1"/>
              </a:solidFill>
              <a:latin typeface="黑体" panose="02010609060101010101" charset="-122"/>
              <a:ea typeface="黑体" panose="02010609060101010101" charset="-122"/>
            </a:endParaRPr>
          </a:p>
          <a:p>
            <a:pPr algn="ctr"/>
            <a:r>
              <a:rPr lang="en-US" altLang="zh-CN" sz="3600" b="1" dirty="0" smtClean="0">
                <a:solidFill>
                  <a:schemeClr val="bg1"/>
                </a:solidFill>
                <a:latin typeface="黑体" panose="02010609060101010101" charset="-122"/>
                <a:ea typeface="黑体" panose="02010609060101010101" charset="-122"/>
              </a:rPr>
              <a:t>Auto-weight </a:t>
            </a:r>
            <a:endParaRPr lang="en-US" altLang="zh-CN" sz="3600" b="1" dirty="0" smtClean="0">
              <a:solidFill>
                <a:schemeClr val="bg1"/>
              </a:solidFill>
              <a:latin typeface="黑体" panose="02010609060101010101" charset="-122"/>
              <a:ea typeface="黑体" panose="02010609060101010101" charset="-122"/>
            </a:endParaRPr>
          </a:p>
        </p:txBody>
      </p:sp>
      <p:sp>
        <p:nvSpPr>
          <p:cNvPr id="7" name="Rectangle 6"/>
          <p:cNvSpPr/>
          <p:nvPr/>
        </p:nvSpPr>
        <p:spPr>
          <a:xfrm>
            <a:off x="1640586" y="4155136"/>
            <a:ext cx="4257112" cy="783590"/>
          </a:xfrm>
          <a:prstGeom prst="rect">
            <a:avLst/>
          </a:prstGeom>
        </p:spPr>
        <p:txBody>
          <a:bodyPr wrap="square">
            <a:spAutoFit/>
          </a:bodyPr>
          <a:lstStyle/>
          <a:p>
            <a:pPr algn="just">
              <a:lnSpc>
                <a:spcPct val="150000"/>
              </a:lnSpc>
            </a:pPr>
            <a:r>
              <a:rPr lang="en-US" altLang="zh-CN" sz="1000" dirty="0" smtClean="0">
                <a:solidFill>
                  <a:schemeClr val="bg2">
                    <a:lumMod val="10000"/>
                  </a:schemeClr>
                </a:solidFill>
                <a:latin typeface="微软雅黑 Light" panose="020B0502040204020203" pitchFamily="34" charset="-122"/>
                <a:ea typeface="微软雅黑 Light" panose="020B0502040204020203" pitchFamily="34" charset="-122"/>
                <a:cs typeface="NHL Ducks" panose="02000500000000000000" charset="0"/>
              </a:rPr>
              <a:t>D</a:t>
            </a:r>
            <a:r>
              <a:rPr lang="zh-CN" altLang="en-US" sz="1000" dirty="0" smtClean="0">
                <a:solidFill>
                  <a:schemeClr val="bg2">
                    <a:lumMod val="10000"/>
                  </a:schemeClr>
                </a:solidFill>
                <a:latin typeface="微软雅黑 Light" panose="020B0502040204020203" pitchFamily="34" charset="-122"/>
                <a:ea typeface="微软雅黑 Light" panose="020B0502040204020203" pitchFamily="34" charset="-122"/>
                <a:cs typeface="NHL Ducks" panose="02000500000000000000" charset="0"/>
              </a:rPr>
              <a:t>igital aluminum pump system /AB,ABC alternating option</a:t>
            </a:r>
            <a:endParaRPr lang="zh-CN" altLang="en-US" sz="1000" dirty="0" smtClean="0">
              <a:solidFill>
                <a:schemeClr val="bg2">
                  <a:lumMod val="10000"/>
                </a:schemeClr>
              </a:solidFill>
              <a:latin typeface="微软雅黑 Light" panose="020B0502040204020203" pitchFamily="34" charset="-122"/>
              <a:ea typeface="微软雅黑 Light" panose="020B0502040204020203" pitchFamily="34" charset="-122"/>
              <a:cs typeface="NHL Ducks" panose="02000500000000000000" charset="0"/>
            </a:endParaRPr>
          </a:p>
          <a:p>
            <a:pPr algn="just">
              <a:lnSpc>
                <a:spcPct val="150000"/>
              </a:lnSpc>
            </a:pPr>
            <a:r>
              <a:rPr lang="zh-CN" altLang="en-US" sz="1000" dirty="0" smtClean="0">
                <a:solidFill>
                  <a:schemeClr val="bg2">
                    <a:lumMod val="10000"/>
                  </a:schemeClr>
                </a:solidFill>
                <a:latin typeface="微软雅黑 Light" panose="020B0502040204020203" pitchFamily="34" charset="-122"/>
                <a:ea typeface="微软雅黑 Light" panose="020B0502040204020203" pitchFamily="34" charset="-122"/>
                <a:cs typeface="NHL Ducks" panose="02000500000000000000" charset="0"/>
              </a:rPr>
              <a:t>Auto pressure / Auto Kg control , Static , sitting , alarm /lock </a:t>
            </a:r>
            <a:endParaRPr lang="zh-CN" altLang="en-US" sz="1000" dirty="0" smtClean="0">
              <a:solidFill>
                <a:schemeClr val="bg2">
                  <a:lumMod val="10000"/>
                </a:schemeClr>
              </a:solidFill>
              <a:latin typeface="微软雅黑 Light" panose="020B0502040204020203" pitchFamily="34" charset="-122"/>
              <a:ea typeface="微软雅黑 Light" panose="020B0502040204020203" pitchFamily="34" charset="-122"/>
              <a:cs typeface="NHL Ducks" panose="02000500000000000000" charset="0"/>
            </a:endParaRPr>
          </a:p>
          <a:p>
            <a:pPr algn="just">
              <a:lnSpc>
                <a:spcPct val="150000"/>
              </a:lnSpc>
            </a:pPr>
            <a:r>
              <a:rPr lang="en-US" altLang="zh-CN" sz="1000" dirty="0" smtClean="0">
                <a:solidFill>
                  <a:schemeClr val="bg2">
                    <a:lumMod val="10000"/>
                  </a:schemeClr>
                </a:solidFill>
                <a:latin typeface="微软雅黑 Light" panose="020B0502040204020203" pitchFamily="34" charset="-122"/>
                <a:ea typeface="微软雅黑 Light" panose="020B0502040204020203" pitchFamily="34" charset="-122"/>
                <a:cs typeface="NHL Ducks" panose="02000500000000000000" charset="0"/>
              </a:rPr>
              <a:t>Double Air compressor supportive more powerful</a:t>
            </a:r>
            <a:endParaRPr lang="en-US" altLang="zh-CN" sz="1000" dirty="0" smtClean="0">
              <a:solidFill>
                <a:schemeClr val="bg2">
                  <a:lumMod val="10000"/>
                </a:schemeClr>
              </a:solidFill>
              <a:latin typeface="微软雅黑 Light" panose="020B0502040204020203" pitchFamily="34" charset="-122"/>
              <a:ea typeface="微软雅黑 Light" panose="020B0502040204020203" pitchFamily="34" charset="-122"/>
              <a:cs typeface="NHL Ducks" panose="02000500000000000000" charset="0"/>
            </a:endParaRPr>
          </a:p>
        </p:txBody>
      </p:sp>
      <p:pic>
        <p:nvPicPr>
          <p:cNvPr id="2" name="图片占位符 1" descr="F:\HF\产品图片\HF806\HF806\HF806\调整大小 IMG_20180807_112140.jpg调整大小 IMG_20180807_112140"/>
          <p:cNvPicPr>
            <a:picLocks noGrp="1" noChangeAspect="1"/>
          </p:cNvPicPr>
          <p:nvPr>
            <p:ph type="pic" sz="quarter" idx="10"/>
          </p:nvPr>
        </p:nvPicPr>
        <p:blipFill>
          <a:blip r:embed="rId1"/>
          <a:srcRect/>
          <a:stretch>
            <a:fillRect/>
          </a:stretch>
        </p:blipFill>
        <p:spPr>
          <a:xfrm>
            <a:off x="6448778" y="934946"/>
            <a:ext cx="5127638" cy="4988059"/>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rot="1843965">
            <a:off x="6469709" y="2805946"/>
            <a:ext cx="4579357" cy="162571"/>
          </a:xfrm>
          <a:prstGeom prst="rect">
            <a:avLst/>
          </a:prstGeom>
          <a:solidFill>
            <a:srgbClr val="069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TextBox 7"/>
          <p:cNvSpPr txBox="1"/>
          <p:nvPr/>
        </p:nvSpPr>
        <p:spPr>
          <a:xfrm>
            <a:off x="6816090" y="2700020"/>
            <a:ext cx="4200525" cy="768350"/>
          </a:xfrm>
          <a:prstGeom prst="rect">
            <a:avLst/>
          </a:prstGeom>
          <a:solidFill>
            <a:srgbClr val="069FEC"/>
          </a:solidFill>
        </p:spPr>
        <p:txBody>
          <a:bodyPr wrap="square" rtlCol="0">
            <a:spAutoFit/>
          </a:bodyPr>
          <a:lstStyle/>
          <a:p>
            <a:pPr algn="ctr"/>
            <a:r>
              <a:rPr lang="en-US" sz="4400" dirty="0">
                <a:solidFill>
                  <a:schemeClr val="bg1"/>
                </a:solidFill>
                <a:latin typeface="黑体" panose="02010609060101010101" charset="-122"/>
                <a:ea typeface="黑体" panose="02010609060101010101" charset="-122"/>
              </a:rPr>
              <a:t>CPR/Ventilate</a:t>
            </a:r>
            <a:endParaRPr lang="en-US" sz="4400" dirty="0">
              <a:solidFill>
                <a:schemeClr val="bg1"/>
              </a:solidFill>
              <a:latin typeface="黑体" panose="02010609060101010101" charset="-122"/>
              <a:ea typeface="黑体" panose="02010609060101010101" charset="-122"/>
            </a:endParaRPr>
          </a:p>
        </p:txBody>
      </p:sp>
      <p:sp>
        <p:nvSpPr>
          <p:cNvPr id="9" name="TextBox 8"/>
          <p:cNvSpPr txBox="1"/>
          <p:nvPr/>
        </p:nvSpPr>
        <p:spPr>
          <a:xfrm>
            <a:off x="6149340" y="1405255"/>
            <a:ext cx="4932045" cy="1198880"/>
          </a:xfrm>
          <a:prstGeom prst="rect">
            <a:avLst/>
          </a:prstGeom>
          <a:solidFill>
            <a:srgbClr val="88D5FC"/>
          </a:solidFill>
        </p:spPr>
        <p:txBody>
          <a:bodyPr wrap="square" rtlCol="0">
            <a:spAutoFit/>
          </a:bodyPr>
          <a:lstStyle/>
          <a:p>
            <a:pPr algn="ctr"/>
            <a:r>
              <a:rPr lang="en-US" sz="3600" dirty="0">
                <a:solidFill>
                  <a:schemeClr val="bg1"/>
                </a:solidFill>
                <a:latin typeface="黑体" panose="02010609060101010101" charset="-122"/>
                <a:ea typeface="黑体" panose="02010609060101010101" charset="-122"/>
              </a:rPr>
              <a:t>TUBULAR MATTRESS OVERLAY</a:t>
            </a:r>
            <a:endParaRPr lang="en-US" sz="3600" dirty="0">
              <a:solidFill>
                <a:schemeClr val="bg1"/>
              </a:solidFill>
              <a:latin typeface="黑体" panose="02010609060101010101" charset="-122"/>
              <a:ea typeface="黑体" panose="02010609060101010101" charset="-122"/>
            </a:endParaRPr>
          </a:p>
        </p:txBody>
      </p:sp>
      <p:sp>
        <p:nvSpPr>
          <p:cNvPr id="10" name="Rectangle 9"/>
          <p:cNvSpPr/>
          <p:nvPr/>
        </p:nvSpPr>
        <p:spPr>
          <a:xfrm>
            <a:off x="6759247" y="4329505"/>
            <a:ext cx="4257112" cy="1706880"/>
          </a:xfrm>
          <a:prstGeom prst="rect">
            <a:avLst/>
          </a:prstGeom>
        </p:spPr>
        <p:txBody>
          <a:bodyPr wrap="square">
            <a:spAutoFit/>
          </a:bodyPr>
          <a:lstStyle/>
          <a:p>
            <a:pPr algn="just">
              <a:lnSpc>
                <a:spcPct val="150000"/>
              </a:lnSpc>
            </a:pPr>
            <a:r>
              <a:rPr lang="en-US" altLang="zh-CN" sz="1000" dirty="0" smtClean="0">
                <a:solidFill>
                  <a:schemeClr val="bg2">
                    <a:lumMod val="10000"/>
                  </a:schemeClr>
                </a:solidFill>
                <a:latin typeface="微软雅黑 Light" panose="020B0502040204020203" pitchFamily="34" charset="-122"/>
                <a:ea typeface="微软雅黑 Light" panose="020B0502040204020203" pitchFamily="34" charset="-122"/>
                <a:cs typeface="NHL Ducks" panose="02000500000000000000" charset="0"/>
              </a:rPr>
              <a:t>Multipal choice Tubular mattress series cover from 3” to 5” diffirent types .</a:t>
            </a:r>
            <a:endParaRPr lang="en-US" altLang="zh-CN" sz="1000" dirty="0" smtClean="0">
              <a:solidFill>
                <a:schemeClr val="bg2">
                  <a:lumMod val="10000"/>
                </a:schemeClr>
              </a:solidFill>
              <a:latin typeface="微软雅黑 Light" panose="020B0502040204020203" pitchFamily="34" charset="-122"/>
              <a:ea typeface="微软雅黑 Light" panose="020B0502040204020203" pitchFamily="34" charset="-122"/>
              <a:cs typeface="NHL Ducks" panose="02000500000000000000" charset="0"/>
            </a:endParaRPr>
          </a:p>
          <a:p>
            <a:pPr algn="just">
              <a:lnSpc>
                <a:spcPct val="150000"/>
              </a:lnSpc>
            </a:pPr>
            <a:r>
              <a:rPr lang="en-US" altLang="zh-CN" sz="1000" dirty="0" smtClean="0">
                <a:solidFill>
                  <a:schemeClr val="bg2">
                    <a:lumMod val="10000"/>
                  </a:schemeClr>
                </a:solidFill>
                <a:latin typeface="微软雅黑 Light" panose="020B0502040204020203" pitchFamily="34" charset="-122"/>
                <a:ea typeface="微软雅黑 Light" panose="020B0502040204020203" pitchFamily="34" charset="-122"/>
                <a:cs typeface="NHL Ducks" panose="02000500000000000000" charset="0"/>
              </a:rPr>
              <a:t>7.5cm/3” cell alternating mattress with pump with low air loss holes provide good ventilation , keep users skin dry , less risk for bedsore</a:t>
            </a:r>
            <a:endParaRPr lang="en-US" altLang="zh-CN" sz="1000" dirty="0" smtClean="0">
              <a:solidFill>
                <a:schemeClr val="bg2">
                  <a:lumMod val="10000"/>
                </a:schemeClr>
              </a:solidFill>
              <a:latin typeface="微软雅黑 Light" panose="020B0502040204020203" pitchFamily="34" charset="-122"/>
              <a:ea typeface="微软雅黑 Light" panose="020B0502040204020203" pitchFamily="34" charset="-122"/>
              <a:cs typeface="NHL Ducks" panose="02000500000000000000" charset="0"/>
            </a:endParaRPr>
          </a:p>
          <a:p>
            <a:pPr algn="just">
              <a:lnSpc>
                <a:spcPct val="150000"/>
              </a:lnSpc>
            </a:pPr>
            <a:r>
              <a:rPr lang="en-US" altLang="zh-CN" sz="1000" dirty="0" smtClean="0">
                <a:solidFill>
                  <a:schemeClr val="bg2">
                    <a:lumMod val="10000"/>
                  </a:schemeClr>
                </a:solidFill>
                <a:latin typeface="微软雅黑 Light" panose="020B0502040204020203" pitchFamily="34" charset="-122"/>
                <a:ea typeface="微软雅黑 Light" panose="020B0502040204020203" pitchFamily="34" charset="-122"/>
                <a:cs typeface="NHL Ducks" panose="02000500000000000000" charset="0"/>
              </a:rPr>
              <a:t>Movable door for fecal and urine give more options for users </a:t>
            </a:r>
            <a:endParaRPr lang="en-US" altLang="zh-CN" sz="1000" dirty="0" smtClean="0">
              <a:solidFill>
                <a:schemeClr val="bg2">
                  <a:lumMod val="10000"/>
                </a:schemeClr>
              </a:solidFill>
              <a:latin typeface="微软雅黑 Light" panose="020B0502040204020203" pitchFamily="34" charset="-122"/>
              <a:ea typeface="微软雅黑 Light" panose="020B0502040204020203" pitchFamily="34" charset="-122"/>
              <a:cs typeface="NHL Ducks" panose="02000500000000000000" charset="0"/>
            </a:endParaRPr>
          </a:p>
          <a:p>
            <a:pPr algn="just">
              <a:lnSpc>
                <a:spcPct val="150000"/>
              </a:lnSpc>
            </a:pPr>
            <a:r>
              <a:rPr lang="en-US" altLang="zh-CN" sz="1000" dirty="0" smtClean="0">
                <a:solidFill>
                  <a:schemeClr val="bg2">
                    <a:lumMod val="10000"/>
                  </a:schemeClr>
                </a:solidFill>
                <a:latin typeface="微软雅黑 Light" panose="020B0502040204020203" pitchFamily="34" charset="-122"/>
                <a:ea typeface="微软雅黑 Light" panose="020B0502040204020203" pitchFamily="34" charset="-122"/>
                <a:cs typeface="NHL Ducks" panose="02000500000000000000" charset="0"/>
              </a:rPr>
              <a:t>11.5cm/ 4.5” tubular mattress is most popular in European market which covers most of fuctions and good choice for tender </a:t>
            </a:r>
            <a:endParaRPr lang="en-US" altLang="zh-CN" sz="1000" dirty="0" smtClean="0">
              <a:solidFill>
                <a:schemeClr val="bg2">
                  <a:lumMod val="10000"/>
                </a:schemeClr>
              </a:solidFill>
              <a:latin typeface="微软雅黑 Light" panose="020B0502040204020203" pitchFamily="34" charset="-122"/>
              <a:ea typeface="微软雅黑 Light" panose="020B0502040204020203" pitchFamily="34" charset="-122"/>
              <a:cs typeface="NHL Ducks" panose="02000500000000000000" charset="0"/>
            </a:endParaRPr>
          </a:p>
        </p:txBody>
      </p:sp>
      <p:sp>
        <p:nvSpPr>
          <p:cNvPr id="11" name="Rectangle 10"/>
          <p:cNvSpPr/>
          <p:nvPr/>
        </p:nvSpPr>
        <p:spPr>
          <a:xfrm>
            <a:off x="4118" y="0"/>
            <a:ext cx="592284" cy="6858000"/>
          </a:xfrm>
          <a:prstGeom prst="rect">
            <a:avLst/>
          </a:prstGeom>
          <a:solidFill>
            <a:srgbClr val="069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TextBox 11"/>
          <p:cNvSpPr txBox="1"/>
          <p:nvPr/>
        </p:nvSpPr>
        <p:spPr>
          <a:xfrm rot="16200000">
            <a:off x="-2393315" y="2792095"/>
            <a:ext cx="5426710" cy="337185"/>
          </a:xfrm>
          <a:prstGeom prst="rect">
            <a:avLst/>
          </a:prstGeom>
          <a:noFill/>
        </p:spPr>
        <p:txBody>
          <a:bodyPr wrap="square" rtlCol="0">
            <a:spAutoFit/>
          </a:bodyPr>
          <a:lstStyle/>
          <a:p>
            <a:pPr algn="ctr"/>
            <a:r>
              <a:rPr lang="en-US" sz="1600" b="1" dirty="0">
                <a:solidFill>
                  <a:srgbClr val="88D5FC"/>
                </a:solidFill>
                <a:latin typeface="黑体" panose="02010609060101010101" charset="-122"/>
                <a:ea typeface="黑体" panose="02010609060101010101" charset="-122"/>
                <a:cs typeface="NHL Ducks" panose="02000500000000000000" charset="0"/>
                <a:sym typeface="+mn-ea"/>
              </a:rPr>
              <a:t>20 years HR-welding experience</a:t>
            </a:r>
            <a:endParaRPr lang="en-US" sz="1600" b="1" dirty="0">
              <a:solidFill>
                <a:schemeClr val="bg1"/>
              </a:solidFill>
              <a:latin typeface="黑体" panose="02010609060101010101" charset="-122"/>
              <a:ea typeface="黑体" panose="02010609060101010101" charset="-122"/>
              <a:cs typeface="NHL Ducks" panose="02000500000000000000" charset="0"/>
            </a:endParaRPr>
          </a:p>
        </p:txBody>
      </p:sp>
      <p:pic>
        <p:nvPicPr>
          <p:cNvPr id="2" name="图片占位符 1" descr="F:\HF\产品图片\6002\微信图片_20190531104249.jpg微信图片_20190531104249"/>
          <p:cNvPicPr>
            <a:picLocks noGrp="1" noChangeAspect="1"/>
          </p:cNvPicPr>
          <p:nvPr>
            <p:ph type="pic" sz="quarter" idx="10"/>
          </p:nvPr>
        </p:nvPicPr>
        <p:blipFill>
          <a:blip r:embed="rId1"/>
          <a:srcRect/>
          <a:stretch>
            <a:fillRect/>
          </a:stretch>
        </p:blipFill>
        <p:spPr>
          <a:xfrm>
            <a:off x="1206066" y="1043047"/>
            <a:ext cx="4943516" cy="4852768"/>
          </a:xfrm>
        </p:spPr>
      </p:pic>
    </p:spTree>
    <p:custDataLst>
      <p:tags r:id="rId2"/>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占位符 1" descr="F:\展会照片\微信图片_20190603215134.jpg微信图片_20190603215134"/>
          <p:cNvPicPr>
            <a:picLocks noGrp="1" noChangeAspect="1"/>
          </p:cNvPicPr>
          <p:nvPr>
            <p:ph type="pic" sz="quarter" idx="10"/>
          </p:nvPr>
        </p:nvPicPr>
        <p:blipFill>
          <a:blip r:embed="rId1"/>
          <a:srcRect r="-78"/>
          <a:stretch>
            <a:fillRect/>
          </a:stretch>
        </p:blipFill>
        <p:spPr>
          <a:xfrm>
            <a:off x="0" y="0"/>
            <a:ext cx="12192000" cy="3441700"/>
          </a:xfrm>
        </p:spPr>
      </p:pic>
      <p:sp>
        <p:nvSpPr>
          <p:cNvPr id="5" name="Rectangle 4"/>
          <p:cNvSpPr/>
          <p:nvPr/>
        </p:nvSpPr>
        <p:spPr>
          <a:xfrm>
            <a:off x="262255" y="5303520"/>
            <a:ext cx="11163300" cy="1198880"/>
          </a:xfrm>
          <a:prstGeom prst="rect">
            <a:avLst/>
          </a:prstGeom>
        </p:spPr>
        <p:txBody>
          <a:bodyPr wrap="square">
            <a:spAutoFit/>
          </a:bodyPr>
          <a:lstStyle/>
          <a:p>
            <a:pPr algn="ctr">
              <a:lnSpc>
                <a:spcPct val="150000"/>
              </a:lnSpc>
            </a:pPr>
            <a:r>
              <a:rPr lang="zh-CN" altLang="en-US" sz="1200" dirty="0" smtClean="0">
                <a:latin typeface="微软雅黑 Light" panose="020B0502040204020203" pitchFamily="34" charset="-122"/>
                <a:ea typeface="微软雅黑 Light" panose="020B0502040204020203" pitchFamily="34" charset="-122"/>
                <a:cs typeface="NHL Ducks" panose="02000500000000000000" charset="0"/>
              </a:rPr>
              <a:t>Part of application field: </a:t>
            </a:r>
            <a:endParaRPr lang="zh-CN" altLang="en-US" sz="1200" dirty="0" smtClean="0">
              <a:latin typeface="微软雅黑 Light" panose="020B0502040204020203" pitchFamily="34" charset="-122"/>
              <a:ea typeface="微软雅黑 Light" panose="020B0502040204020203" pitchFamily="34" charset="-122"/>
              <a:cs typeface="NHL Ducks" panose="02000500000000000000" charset="0"/>
            </a:endParaRPr>
          </a:p>
          <a:p>
            <a:pPr algn="ctr">
              <a:lnSpc>
                <a:spcPct val="150000"/>
              </a:lnSpc>
            </a:pPr>
            <a:r>
              <a:rPr lang="zh-CN" altLang="en-US" sz="1200" dirty="0" smtClean="0">
                <a:latin typeface="微软雅黑 Light" panose="020B0502040204020203" pitchFamily="34" charset="-122"/>
                <a:ea typeface="微软雅黑 Light" panose="020B0502040204020203" pitchFamily="34" charset="-122"/>
                <a:cs typeface="NHL Ducks" panose="02000500000000000000" charset="0"/>
              </a:rPr>
              <a:t>1.) Lymph edema related therapy     </a:t>
            </a:r>
            <a:r>
              <a:rPr lang="en-US" altLang="zh-CN" sz="1200" dirty="0" smtClean="0">
                <a:latin typeface="微软雅黑 Light" panose="020B0502040204020203" pitchFamily="34" charset="-122"/>
                <a:ea typeface="微软雅黑 Light" panose="020B0502040204020203" pitchFamily="34" charset="-122"/>
                <a:cs typeface="NHL Ducks" panose="02000500000000000000" charset="0"/>
              </a:rPr>
              <a:t>2</a:t>
            </a:r>
            <a:r>
              <a:rPr lang="zh-CN" altLang="en-US" sz="1200" dirty="0" smtClean="0">
                <a:latin typeface="微软雅黑 Light" panose="020B0502040204020203" pitchFamily="34" charset="-122"/>
                <a:ea typeface="微软雅黑 Light" panose="020B0502040204020203" pitchFamily="34" charset="-122"/>
                <a:cs typeface="NHL Ducks" panose="02000500000000000000" charset="0"/>
                <a:sym typeface="+mn-ea"/>
              </a:rPr>
              <a:t>.) Slimming &amp; contouring  </a:t>
            </a:r>
            <a:r>
              <a:rPr lang="en-US" altLang="zh-CN" sz="1200" dirty="0" smtClean="0">
                <a:latin typeface="微软雅黑 Light" panose="020B0502040204020203" pitchFamily="34" charset="-122"/>
                <a:ea typeface="微软雅黑 Light" panose="020B0502040204020203" pitchFamily="34" charset="-122"/>
                <a:cs typeface="NHL Ducks" panose="02000500000000000000" charset="0"/>
                <a:sym typeface="+mn-ea"/>
              </a:rPr>
              <a:t>3</a:t>
            </a:r>
            <a:r>
              <a:rPr lang="zh-CN" altLang="en-US" sz="1200" dirty="0" smtClean="0">
                <a:latin typeface="微软雅黑 Light" panose="020B0502040204020203" pitchFamily="34" charset="-122"/>
                <a:ea typeface="微软雅黑 Light" panose="020B0502040204020203" pitchFamily="34" charset="-122"/>
                <a:cs typeface="NHL Ducks" panose="02000500000000000000" charset="0"/>
                <a:sym typeface="+mn-ea"/>
              </a:rPr>
              <a:t>.) Anti DVT  </a:t>
            </a:r>
            <a:r>
              <a:rPr lang="en-US" altLang="zh-CN" sz="1200" dirty="0" smtClean="0">
                <a:latin typeface="微软雅黑 Light" panose="020B0502040204020203" pitchFamily="34" charset="-122"/>
                <a:ea typeface="微软雅黑 Light" panose="020B0502040204020203" pitchFamily="34" charset="-122"/>
                <a:cs typeface="NHL Ducks" panose="02000500000000000000" charset="0"/>
                <a:sym typeface="+mn-ea"/>
              </a:rPr>
              <a:t>4</a:t>
            </a:r>
            <a:r>
              <a:rPr lang="zh-CN" altLang="en-US" sz="1200" dirty="0" smtClean="0">
                <a:latin typeface="微软雅黑 Light" panose="020B0502040204020203" pitchFamily="34" charset="-122"/>
                <a:ea typeface="微软雅黑 Light" panose="020B0502040204020203" pitchFamily="34" charset="-122"/>
                <a:cs typeface="NHL Ducks" panose="02000500000000000000" charset="0"/>
                <a:sym typeface="+mn-ea"/>
              </a:rPr>
              <a:t>.) Pressure therapy.</a:t>
            </a:r>
            <a:endParaRPr lang="zh-CN" altLang="en-US" sz="1200" dirty="0" smtClean="0">
              <a:latin typeface="微软雅黑 Light" panose="020B0502040204020203" pitchFamily="34" charset="-122"/>
              <a:ea typeface="微软雅黑 Light" panose="020B0502040204020203" pitchFamily="34" charset="-122"/>
              <a:cs typeface="NHL Ducks" panose="02000500000000000000" charset="0"/>
            </a:endParaRPr>
          </a:p>
          <a:p>
            <a:pPr algn="ctr">
              <a:lnSpc>
                <a:spcPct val="150000"/>
              </a:lnSpc>
            </a:pPr>
            <a:r>
              <a:rPr lang="en-US" altLang="zh-CN" sz="1200" dirty="0" smtClean="0">
                <a:latin typeface="微软雅黑 Light" panose="020B0502040204020203" pitchFamily="34" charset="-122"/>
                <a:ea typeface="微软雅黑 Light" panose="020B0502040204020203" pitchFamily="34" charset="-122"/>
                <a:cs typeface="NHL Ducks" panose="02000500000000000000" charset="0"/>
                <a:sym typeface="+mn-ea"/>
              </a:rPr>
              <a:t>5</a:t>
            </a:r>
            <a:r>
              <a:rPr lang="zh-CN" altLang="en-US" sz="1200" dirty="0" smtClean="0">
                <a:latin typeface="微软雅黑 Light" panose="020B0502040204020203" pitchFamily="34" charset="-122"/>
                <a:ea typeface="微软雅黑 Light" panose="020B0502040204020203" pitchFamily="34" charset="-122"/>
                <a:cs typeface="NHL Ducks" panose="02000500000000000000" charset="0"/>
                <a:sym typeface="+mn-ea"/>
              </a:rPr>
              <a:t>.) Stimulate blood flow &amp; improve poor circulation   </a:t>
            </a:r>
            <a:r>
              <a:rPr lang="en-US" altLang="zh-CN" sz="1200" dirty="0" smtClean="0">
                <a:latin typeface="微软雅黑 Light" panose="020B0502040204020203" pitchFamily="34" charset="-122"/>
                <a:ea typeface="微软雅黑 Light" panose="020B0502040204020203" pitchFamily="34" charset="-122"/>
                <a:cs typeface="NHL Ducks" panose="02000500000000000000" charset="0"/>
                <a:sym typeface="+mn-ea"/>
              </a:rPr>
              <a:t>6</a:t>
            </a:r>
            <a:r>
              <a:rPr lang="zh-CN" altLang="en-US" sz="1200" dirty="0" smtClean="0">
                <a:latin typeface="微软雅黑 Light" panose="020B0502040204020203" pitchFamily="34" charset="-122"/>
                <a:ea typeface="微软雅黑 Light" panose="020B0502040204020203" pitchFamily="34" charset="-122"/>
                <a:cs typeface="NHL Ducks" panose="02000500000000000000" charset="0"/>
                <a:sym typeface="+mn-ea"/>
              </a:rPr>
              <a:t>.) Diabetes foot  </a:t>
            </a:r>
            <a:r>
              <a:rPr lang="en-US" altLang="zh-CN" sz="1200" dirty="0" smtClean="0">
                <a:latin typeface="微软雅黑 Light" panose="020B0502040204020203" pitchFamily="34" charset="-122"/>
                <a:ea typeface="微软雅黑 Light" panose="020B0502040204020203" pitchFamily="34" charset="-122"/>
                <a:cs typeface="NHL Ducks" panose="02000500000000000000" charset="0"/>
                <a:sym typeface="+mn-ea"/>
              </a:rPr>
              <a:t>7</a:t>
            </a:r>
            <a:r>
              <a:rPr lang="zh-CN" altLang="en-US" sz="1200" dirty="0" smtClean="0">
                <a:latin typeface="微软雅黑 Light" panose="020B0502040204020203" pitchFamily="34" charset="-122"/>
                <a:ea typeface="微软雅黑 Light" panose="020B0502040204020203" pitchFamily="34" charset="-122"/>
                <a:cs typeface="NHL Ducks" panose="02000500000000000000" charset="0"/>
                <a:sym typeface="+mn-ea"/>
              </a:rPr>
              <a:t>.) Post surgery recover.  </a:t>
            </a:r>
            <a:r>
              <a:rPr lang="en-US" altLang="zh-CN" sz="1200" dirty="0" smtClean="0">
                <a:latin typeface="微软雅黑 Light" panose="020B0502040204020203" pitchFamily="34" charset="-122"/>
                <a:ea typeface="微软雅黑 Light" panose="020B0502040204020203" pitchFamily="34" charset="-122"/>
                <a:cs typeface="NHL Ducks" panose="02000500000000000000" charset="0"/>
                <a:sym typeface="+mn-ea"/>
              </a:rPr>
              <a:t>8</a:t>
            </a:r>
            <a:r>
              <a:rPr lang="zh-CN" altLang="en-US" sz="1200" dirty="0" smtClean="0">
                <a:latin typeface="微软雅黑 Light" panose="020B0502040204020203" pitchFamily="34" charset="-122"/>
                <a:ea typeface="微软雅黑 Light" panose="020B0502040204020203" pitchFamily="34" charset="-122"/>
                <a:cs typeface="NHL Ducks" panose="02000500000000000000" charset="0"/>
                <a:sym typeface="+mn-ea"/>
              </a:rPr>
              <a:t>.)sport injury recovery</a:t>
            </a:r>
            <a:endParaRPr lang="zh-CN" altLang="en-US" sz="1200" dirty="0" smtClean="0">
              <a:latin typeface="微软雅黑 Light" panose="020B0502040204020203" pitchFamily="34" charset="-122"/>
              <a:ea typeface="微软雅黑 Light" panose="020B0502040204020203" pitchFamily="34" charset="-122"/>
              <a:cs typeface="NHL Ducks" panose="02000500000000000000" charset="0"/>
            </a:endParaRPr>
          </a:p>
          <a:p>
            <a:pPr algn="ctr">
              <a:lnSpc>
                <a:spcPct val="150000"/>
              </a:lnSpc>
            </a:pPr>
            <a:endParaRPr lang="zh-CN" altLang="en-US" sz="1200" dirty="0" smtClean="0">
              <a:latin typeface="微软雅黑 Light" panose="020B0502040204020203" pitchFamily="34" charset="-122"/>
              <a:ea typeface="微软雅黑 Light" panose="020B0502040204020203" pitchFamily="34" charset="-122"/>
              <a:cs typeface="NHL Ducks" panose="02000500000000000000" charset="0"/>
            </a:endParaRPr>
          </a:p>
        </p:txBody>
      </p:sp>
      <p:sp>
        <p:nvSpPr>
          <p:cNvPr id="6" name="TextBox 5"/>
          <p:cNvSpPr txBox="1"/>
          <p:nvPr/>
        </p:nvSpPr>
        <p:spPr>
          <a:xfrm>
            <a:off x="3565525" y="4760595"/>
            <a:ext cx="5062220" cy="307340"/>
          </a:xfrm>
          <a:prstGeom prst="rect">
            <a:avLst/>
          </a:prstGeom>
          <a:noFill/>
        </p:spPr>
        <p:txBody>
          <a:bodyPr wrap="square" lIns="91440" tIns="0" rIns="91440" bIns="0" rtlCol="0">
            <a:spAutoFit/>
          </a:bodyPr>
          <a:lstStyle/>
          <a:p>
            <a:pPr algn="ctr"/>
            <a:r>
              <a:rPr lang="en-US" sz="2000" b="1" spc="300" dirty="0" smtClean="0">
                <a:latin typeface="Kelson Sans" panose="02000500000000000000" pitchFamily="50" charset="0"/>
                <a:ea typeface="微软雅黑 Light" panose="020B0502040204020203" pitchFamily="34" charset="-122"/>
                <a:cs typeface="NHL Ducks" panose="02000500000000000000" charset="0"/>
              </a:rPr>
              <a:t>4-6-8CHAMBERS AVALIBLE</a:t>
            </a:r>
            <a:endParaRPr lang="en-US" sz="1600" b="1" spc="300" dirty="0">
              <a:latin typeface="Kelson Sans" panose="02000500000000000000" pitchFamily="50" charset="0"/>
              <a:ea typeface="微软雅黑 Light" panose="020B0502040204020203" pitchFamily="34" charset="-122"/>
              <a:cs typeface="NHL Ducks" panose="02000500000000000000" charset="0"/>
            </a:endParaRPr>
          </a:p>
        </p:txBody>
      </p:sp>
      <p:sp>
        <p:nvSpPr>
          <p:cNvPr id="7" name="TextBox 6"/>
          <p:cNvSpPr txBox="1"/>
          <p:nvPr/>
        </p:nvSpPr>
        <p:spPr>
          <a:xfrm>
            <a:off x="3274184" y="3056979"/>
            <a:ext cx="5627426" cy="1322070"/>
          </a:xfrm>
          <a:prstGeom prst="rect">
            <a:avLst/>
          </a:prstGeom>
          <a:solidFill>
            <a:srgbClr val="069FEC"/>
          </a:solidFill>
        </p:spPr>
        <p:txBody>
          <a:bodyPr wrap="square" rtlCol="0">
            <a:spAutoFit/>
          </a:bodyPr>
          <a:lstStyle/>
          <a:p>
            <a:pPr algn="ctr"/>
            <a:r>
              <a:rPr lang="en-US" sz="4000" b="1" dirty="0" smtClean="0">
                <a:solidFill>
                  <a:schemeClr val="bg1"/>
                </a:solidFill>
                <a:latin typeface="黑体" panose="02010609060101010101" charset="-122"/>
                <a:ea typeface="黑体" panose="02010609060101010101" charset="-122"/>
              </a:rPr>
              <a:t>IPC/SCD Recovery System</a:t>
            </a:r>
            <a:endParaRPr lang="en-US" sz="4000" b="1" dirty="0">
              <a:solidFill>
                <a:schemeClr val="bg1"/>
              </a:solidFill>
              <a:latin typeface="黑体" panose="02010609060101010101" charset="-122"/>
              <a:ea typeface="黑体" panose="02010609060101010101"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rabitur blandit tempus porttitor. Donec sed odio dui. Curabitur blandit tempus."/>
          <p:cNvSpPr txBox="1"/>
          <p:nvPr/>
        </p:nvSpPr>
        <p:spPr>
          <a:xfrm>
            <a:off x="7284355" y="2601528"/>
            <a:ext cx="3583986" cy="299085"/>
          </a:xfrm>
          <a:prstGeom prst="rect">
            <a:avLst/>
          </a:prstGeom>
          <a:ln w="12700">
            <a:miter lim="400000"/>
          </a:ln>
        </p:spPr>
        <p:txBody>
          <a:bodyPr lIns="25400" tIns="25400" rIns="25400" bIns="25400">
            <a:spAutoFit/>
          </a:bodyPr>
          <a:lstStyle>
            <a:lvl1pPr algn="l">
              <a:lnSpc>
                <a:spcPct val="120000"/>
              </a:lnSpc>
              <a:defRPr sz="2700" b="0">
                <a:solidFill>
                  <a:srgbClr val="FFFFFF"/>
                </a:solidFill>
                <a:latin typeface="Lato Regular"/>
                <a:ea typeface="Lato Regular"/>
                <a:cs typeface="Lato Regular"/>
                <a:sym typeface="Lato Regular"/>
              </a:defRPr>
            </a:lvl1pPr>
          </a:lstStyle>
          <a:p>
            <a:r>
              <a:rPr lang="en-US" altLang="zh-CN" sz="1350" dirty="0" smtClean="0">
                <a:solidFill>
                  <a:schemeClr val="tx1"/>
                </a:solidFill>
                <a:latin typeface="HelveticaNeue LT 43 LightEx" panose="02000400000000000000" charset="0"/>
                <a:ea typeface="HelveticaNeue LT 43 LightEx" panose="02000400000000000000" charset="0"/>
                <a:cs typeface="HelveticaNeue LT 43 LightEx" panose="02000400000000000000" charset="0"/>
                <a:sym typeface="HelveticaNeue LT 43 LightEx" panose="02000400000000000000" charset="0"/>
              </a:rPr>
              <a:t>Leg , Arm ,Waist , short pants,Long pants</a:t>
            </a:r>
            <a:endParaRPr lang="en-US" altLang="zh-CN" sz="1350" dirty="0" smtClean="0">
              <a:solidFill>
                <a:schemeClr val="tx1"/>
              </a:solidFill>
              <a:latin typeface="HelveticaNeue LT 43 LightEx" panose="02000400000000000000" charset="0"/>
              <a:ea typeface="HelveticaNeue LT 43 LightEx" panose="02000400000000000000" charset="0"/>
              <a:cs typeface="HelveticaNeue LT 43 LightEx" panose="02000400000000000000" charset="0"/>
              <a:sym typeface="HelveticaNeue LT 43 LightEx" panose="02000400000000000000" charset="0"/>
            </a:endParaRPr>
          </a:p>
        </p:txBody>
      </p:sp>
      <p:sp>
        <p:nvSpPr>
          <p:cNvPr id="9" name="Toodlers"/>
          <p:cNvSpPr txBox="1"/>
          <p:nvPr/>
        </p:nvSpPr>
        <p:spPr>
          <a:xfrm>
            <a:off x="7284355" y="2117587"/>
            <a:ext cx="1487805" cy="382905"/>
          </a:xfrm>
          <a:prstGeom prst="rect">
            <a:avLst/>
          </a:prstGeom>
          <a:ln w="12700">
            <a:miter lim="400000"/>
          </a:ln>
        </p:spPr>
        <p:txBody>
          <a:bodyPr wrap="none" lIns="25400" tIns="25400" rIns="25400" bIns="25400" anchor="ctr">
            <a:spAutoFit/>
          </a:bodyPr>
          <a:lstStyle>
            <a:lvl1pPr algn="l">
              <a:lnSpc>
                <a:spcPct val="120000"/>
              </a:lnSpc>
              <a:defRPr sz="3600" b="0">
                <a:solidFill>
                  <a:srgbClr val="FFFFFF"/>
                </a:solidFill>
                <a:latin typeface="Lato Black"/>
                <a:ea typeface="Lato Black"/>
                <a:cs typeface="Lato Black"/>
                <a:sym typeface="Lato Black"/>
              </a:defRPr>
            </a:lvl1pPr>
          </a:lstStyle>
          <a:p>
            <a:r>
              <a:rPr lang="en-US" altLang="zh-CN" sz="1800" b="1" dirty="0" smtClean="0">
                <a:solidFill>
                  <a:schemeClr val="tx1"/>
                </a:solidFill>
                <a:latin typeface="NHL Ducks" panose="02000500000000000000" charset="0"/>
                <a:ea typeface="NHL Ducks" panose="02000500000000000000" charset="0"/>
                <a:cs typeface="NHL Ducks" panose="02000500000000000000" charset="0"/>
                <a:sym typeface="NHL Ducks" panose="02000500000000000000" charset="0"/>
              </a:rPr>
              <a:t>Cuff Sleeves</a:t>
            </a:r>
            <a:endParaRPr lang="en-US" altLang="zh-CN" sz="1800" b="1" dirty="0" smtClean="0">
              <a:solidFill>
                <a:schemeClr val="tx1"/>
              </a:solidFill>
              <a:latin typeface="NHL Ducks" panose="02000500000000000000" charset="0"/>
              <a:ea typeface="NHL Ducks" panose="02000500000000000000" charset="0"/>
              <a:cs typeface="NHL Ducks" panose="02000500000000000000" charset="0"/>
              <a:sym typeface="NHL Ducks" panose="02000500000000000000" charset="0"/>
            </a:endParaRPr>
          </a:p>
        </p:txBody>
      </p:sp>
      <p:sp>
        <p:nvSpPr>
          <p:cNvPr id="10" name="Curabitur blandit tempus porttitor. Donec sed odio dui. Curabitur blandit tempus."/>
          <p:cNvSpPr txBox="1"/>
          <p:nvPr/>
        </p:nvSpPr>
        <p:spPr>
          <a:xfrm>
            <a:off x="7284355" y="3780422"/>
            <a:ext cx="3583986" cy="796925"/>
          </a:xfrm>
          <a:prstGeom prst="rect">
            <a:avLst/>
          </a:prstGeom>
          <a:ln w="12700">
            <a:miter lim="400000"/>
          </a:ln>
        </p:spPr>
        <p:txBody>
          <a:bodyPr lIns="25400" tIns="25400" rIns="25400" bIns="25400">
            <a:spAutoFit/>
          </a:bodyPr>
          <a:lstStyle>
            <a:lvl1pPr algn="l">
              <a:lnSpc>
                <a:spcPct val="120000"/>
              </a:lnSpc>
              <a:defRPr sz="2700" b="0">
                <a:solidFill>
                  <a:srgbClr val="FFFFFF"/>
                </a:solidFill>
                <a:latin typeface="Lato Regular"/>
                <a:ea typeface="Lato Regular"/>
                <a:cs typeface="Lato Regular"/>
                <a:sym typeface="Lato Regular"/>
              </a:defRPr>
            </a:lvl1pPr>
          </a:lstStyle>
          <a:p>
            <a:r>
              <a:rPr lang="en-US" altLang="zh-CN" sz="1350" dirty="0" smtClean="0">
                <a:solidFill>
                  <a:schemeClr val="tx1"/>
                </a:solidFill>
                <a:latin typeface="HelveticaNeue LT 43 LightEx" panose="02000400000000000000" charset="0"/>
                <a:ea typeface="HelveticaNeue LT 43 LightEx" panose="02000400000000000000" charset="0"/>
                <a:cs typeface="HelveticaNeue LT 43 LightEx" panose="02000400000000000000" charset="0"/>
                <a:sym typeface="HelveticaNeue LT 43 LightEx" panose="02000400000000000000" charset="0"/>
              </a:rPr>
              <a:t>Manual /Didital </a:t>
            </a:r>
            <a:endParaRPr lang="en-US" altLang="zh-CN" sz="1350" dirty="0" smtClean="0">
              <a:solidFill>
                <a:schemeClr val="tx1"/>
              </a:solidFill>
              <a:latin typeface="HelveticaNeue LT 43 LightEx" panose="02000400000000000000" charset="0"/>
              <a:ea typeface="HelveticaNeue LT 43 LightEx" panose="02000400000000000000" charset="0"/>
              <a:cs typeface="HelveticaNeue LT 43 LightEx" panose="02000400000000000000" charset="0"/>
              <a:sym typeface="HelveticaNeue LT 43 LightEx" panose="02000400000000000000" charset="0"/>
            </a:endParaRPr>
          </a:p>
          <a:p>
            <a:r>
              <a:rPr lang="en-US" altLang="zh-CN" sz="1350" dirty="0" smtClean="0">
                <a:solidFill>
                  <a:schemeClr val="tx1"/>
                </a:solidFill>
                <a:latin typeface="HelveticaNeue LT 43 LightEx" panose="02000400000000000000" charset="0"/>
                <a:ea typeface="HelveticaNeue LT 43 LightEx" panose="02000400000000000000" charset="0"/>
                <a:cs typeface="HelveticaNeue LT 43 LightEx" panose="02000400000000000000" charset="0"/>
                <a:sym typeface="HelveticaNeue LT 43 LightEx" panose="02000400000000000000" charset="0"/>
              </a:rPr>
              <a:t>4-6-8 chambers </a:t>
            </a:r>
            <a:endParaRPr lang="en-US" altLang="zh-CN" sz="1350" dirty="0" smtClean="0">
              <a:solidFill>
                <a:schemeClr val="tx1"/>
              </a:solidFill>
              <a:latin typeface="HelveticaNeue LT 43 LightEx" panose="02000400000000000000" charset="0"/>
              <a:ea typeface="HelveticaNeue LT 43 LightEx" panose="02000400000000000000" charset="0"/>
              <a:cs typeface="HelveticaNeue LT 43 LightEx" panose="02000400000000000000" charset="0"/>
              <a:sym typeface="HelveticaNeue LT 43 LightEx" panose="02000400000000000000" charset="0"/>
            </a:endParaRPr>
          </a:p>
          <a:p>
            <a:endParaRPr lang="en-US" altLang="zh-CN" sz="1350" dirty="0" smtClean="0">
              <a:solidFill>
                <a:schemeClr val="tx1"/>
              </a:solidFill>
              <a:latin typeface="HelveticaNeue LT 43 LightEx" panose="02000400000000000000" charset="0"/>
              <a:ea typeface="HelveticaNeue LT 43 LightEx" panose="02000400000000000000" charset="0"/>
              <a:cs typeface="HelveticaNeue LT 43 LightEx" panose="02000400000000000000" charset="0"/>
              <a:sym typeface="HelveticaNeue LT 43 LightEx" panose="02000400000000000000" charset="0"/>
            </a:endParaRPr>
          </a:p>
        </p:txBody>
      </p:sp>
      <p:sp>
        <p:nvSpPr>
          <p:cNvPr id="11" name="Fitness Program"/>
          <p:cNvSpPr txBox="1"/>
          <p:nvPr/>
        </p:nvSpPr>
        <p:spPr>
          <a:xfrm>
            <a:off x="7284355" y="3238132"/>
            <a:ext cx="1266190" cy="382905"/>
          </a:xfrm>
          <a:prstGeom prst="rect">
            <a:avLst/>
          </a:prstGeom>
          <a:ln w="12700">
            <a:miter lim="400000"/>
          </a:ln>
        </p:spPr>
        <p:txBody>
          <a:bodyPr wrap="none" lIns="25400" tIns="25400" rIns="25400" bIns="25400" anchor="ctr">
            <a:spAutoFit/>
          </a:bodyPr>
          <a:lstStyle>
            <a:lvl1pPr algn="l">
              <a:lnSpc>
                <a:spcPct val="120000"/>
              </a:lnSpc>
              <a:defRPr sz="3600" b="0">
                <a:solidFill>
                  <a:srgbClr val="FFFFFF"/>
                </a:solidFill>
                <a:latin typeface="Lato Black"/>
                <a:ea typeface="Lato Black"/>
                <a:cs typeface="Lato Black"/>
                <a:sym typeface="Lato Black"/>
              </a:defRPr>
            </a:lvl1pPr>
          </a:lstStyle>
          <a:p>
            <a:r>
              <a:rPr lang="en-US" altLang="zh-CN" sz="1800" b="1" dirty="0" smtClean="0">
                <a:solidFill>
                  <a:schemeClr val="tx1"/>
                </a:solidFill>
                <a:latin typeface="NHL Ducks" panose="02000500000000000000" charset="0"/>
                <a:ea typeface="NHL Ducks" panose="02000500000000000000" charset="0"/>
                <a:cs typeface="NHL Ducks" panose="02000500000000000000" charset="0"/>
                <a:sym typeface="NHL Ducks" panose="02000500000000000000" charset="0"/>
              </a:rPr>
              <a:t>Chambers</a:t>
            </a:r>
            <a:endParaRPr lang="en-US" altLang="zh-CN" sz="1800" b="1" dirty="0" smtClean="0">
              <a:solidFill>
                <a:schemeClr val="tx1"/>
              </a:solidFill>
              <a:latin typeface="NHL Ducks" panose="02000500000000000000" charset="0"/>
              <a:ea typeface="NHL Ducks" panose="02000500000000000000" charset="0"/>
              <a:cs typeface="NHL Ducks" panose="02000500000000000000" charset="0"/>
              <a:sym typeface="NHL Ducks" panose="02000500000000000000" charset="0"/>
            </a:endParaRPr>
          </a:p>
        </p:txBody>
      </p:sp>
      <p:sp>
        <p:nvSpPr>
          <p:cNvPr id="12" name="Curabitur blandit tempus porttitor. Donec sed odio dui. Curabitur blandit tempus."/>
          <p:cNvSpPr txBox="1"/>
          <p:nvPr/>
        </p:nvSpPr>
        <p:spPr>
          <a:xfrm>
            <a:off x="7284355" y="5351746"/>
            <a:ext cx="3583986" cy="796925"/>
          </a:xfrm>
          <a:prstGeom prst="rect">
            <a:avLst/>
          </a:prstGeom>
          <a:ln w="12700">
            <a:miter lim="400000"/>
          </a:ln>
        </p:spPr>
        <p:txBody>
          <a:bodyPr lIns="25400" tIns="25400" rIns="25400" bIns="25400">
            <a:spAutoFit/>
          </a:bodyPr>
          <a:lstStyle>
            <a:lvl1pPr algn="l">
              <a:lnSpc>
                <a:spcPct val="120000"/>
              </a:lnSpc>
              <a:defRPr sz="2700" b="0">
                <a:solidFill>
                  <a:srgbClr val="FFFFFF"/>
                </a:solidFill>
                <a:latin typeface="Lato Regular"/>
                <a:ea typeface="Lato Regular"/>
                <a:cs typeface="Lato Regular"/>
                <a:sym typeface="Lato Regular"/>
              </a:defRPr>
            </a:lvl1pPr>
          </a:lstStyle>
          <a:p>
            <a:r>
              <a:rPr lang="en-US" altLang="zh-CN" sz="1350" dirty="0" smtClean="0">
                <a:solidFill>
                  <a:schemeClr val="tx1"/>
                </a:solidFill>
                <a:latin typeface="HelveticaNeue LT 43 LightEx" panose="02000400000000000000" charset="0"/>
                <a:ea typeface="HelveticaNeue LT 43 LightEx" panose="02000400000000000000" charset="0"/>
                <a:cs typeface="HelveticaNeue LT 43 LightEx" panose="02000400000000000000" charset="0"/>
                <a:sym typeface="+mn-ea"/>
              </a:rPr>
              <a:t>AC supply powerful</a:t>
            </a:r>
            <a:endParaRPr lang="en-US" altLang="zh-CN" sz="1350" dirty="0" smtClean="0">
              <a:solidFill>
                <a:schemeClr val="tx1"/>
              </a:solidFill>
              <a:latin typeface="HelveticaNeue LT 43 LightEx" panose="02000400000000000000" charset="0"/>
              <a:ea typeface="HelveticaNeue LT 43 LightEx" panose="02000400000000000000" charset="0"/>
              <a:cs typeface="HelveticaNeue LT 43 LightEx" panose="02000400000000000000" charset="0"/>
              <a:sym typeface="HelveticaNeue LT 43 LightEx" panose="02000400000000000000" charset="0"/>
            </a:endParaRPr>
          </a:p>
          <a:p>
            <a:r>
              <a:rPr lang="en-US" altLang="zh-CN" sz="1350" dirty="0" smtClean="0">
                <a:solidFill>
                  <a:schemeClr val="tx1"/>
                </a:solidFill>
                <a:latin typeface="HelveticaNeue LT 43 LightEx" panose="02000400000000000000" charset="0"/>
                <a:ea typeface="HelveticaNeue LT 43 LightEx" panose="02000400000000000000" charset="0"/>
                <a:cs typeface="HelveticaNeue LT 43 LightEx" panose="02000400000000000000" charset="0"/>
                <a:sym typeface="+mn-ea"/>
              </a:rPr>
              <a:t>DC/ Battery rechargable portable </a:t>
            </a:r>
            <a:endParaRPr lang="en-US" altLang="zh-CN" sz="1350" dirty="0" smtClean="0">
              <a:solidFill>
                <a:schemeClr val="tx1"/>
              </a:solidFill>
              <a:latin typeface="HelveticaNeue LT 43 LightEx" panose="02000400000000000000" charset="0"/>
              <a:ea typeface="HelveticaNeue LT 43 LightEx" panose="02000400000000000000" charset="0"/>
              <a:cs typeface="HelveticaNeue LT 43 LightEx" panose="02000400000000000000" charset="0"/>
              <a:sym typeface="HelveticaNeue LT 43 LightEx" panose="02000400000000000000" charset="0"/>
            </a:endParaRPr>
          </a:p>
          <a:p>
            <a:endParaRPr sz="1350" dirty="0">
              <a:solidFill>
                <a:schemeClr val="tx1"/>
              </a:solidFill>
              <a:latin typeface="HelveticaNeue LT 43 LightEx" panose="02000400000000000000" charset="0"/>
              <a:ea typeface="HelveticaNeue LT 43 LightEx" panose="02000400000000000000" charset="0"/>
              <a:cs typeface="HelveticaNeue LT 43 LightEx" panose="02000400000000000000" charset="0"/>
              <a:sym typeface="HelveticaNeue LT 43 LightEx" panose="02000400000000000000" charset="0"/>
            </a:endParaRPr>
          </a:p>
        </p:txBody>
      </p:sp>
      <p:sp>
        <p:nvSpPr>
          <p:cNvPr id="13" name="Obesity"/>
          <p:cNvSpPr txBox="1"/>
          <p:nvPr/>
        </p:nvSpPr>
        <p:spPr>
          <a:xfrm>
            <a:off x="7284355" y="4871686"/>
            <a:ext cx="1791335" cy="382905"/>
          </a:xfrm>
          <a:prstGeom prst="rect">
            <a:avLst/>
          </a:prstGeom>
          <a:ln w="12700">
            <a:miter lim="400000"/>
          </a:ln>
        </p:spPr>
        <p:txBody>
          <a:bodyPr wrap="none" lIns="25400" tIns="25400" rIns="25400" bIns="25400" anchor="ctr">
            <a:spAutoFit/>
          </a:bodyPr>
          <a:lstStyle>
            <a:lvl1pPr algn="l">
              <a:lnSpc>
                <a:spcPct val="120000"/>
              </a:lnSpc>
              <a:defRPr sz="3600" b="0">
                <a:solidFill>
                  <a:srgbClr val="FFFFFF"/>
                </a:solidFill>
                <a:latin typeface="Lato Black"/>
                <a:ea typeface="Lato Black"/>
                <a:cs typeface="Lato Black"/>
                <a:sym typeface="Lato Black"/>
              </a:defRPr>
            </a:lvl1pPr>
          </a:lstStyle>
          <a:p>
            <a:r>
              <a:rPr lang="en-US" sz="1800" b="1" dirty="0">
                <a:solidFill>
                  <a:schemeClr val="tx1"/>
                </a:solidFill>
                <a:latin typeface="NHL Ducks" panose="02000500000000000000" charset="0"/>
                <a:ea typeface="NHL Ducks" panose="02000500000000000000" charset="0"/>
                <a:cs typeface="NHL Ducks" panose="02000500000000000000" charset="0"/>
                <a:sym typeface="NHL Ducks" panose="02000500000000000000" charset="0"/>
              </a:rPr>
              <a:t>Electric  Supply </a:t>
            </a:r>
            <a:endParaRPr lang="en-US" sz="1800" b="1" dirty="0">
              <a:solidFill>
                <a:schemeClr val="tx1"/>
              </a:solidFill>
              <a:latin typeface="NHL Ducks" panose="02000500000000000000" charset="0"/>
              <a:ea typeface="NHL Ducks" panose="02000500000000000000" charset="0"/>
              <a:cs typeface="NHL Ducks" panose="02000500000000000000" charset="0"/>
              <a:sym typeface="NHL Ducks" panose="02000500000000000000" charset="0"/>
            </a:endParaRPr>
          </a:p>
        </p:txBody>
      </p:sp>
      <p:sp>
        <p:nvSpPr>
          <p:cNvPr id="16" name="Child at Play"/>
          <p:cNvSpPr/>
          <p:nvPr/>
        </p:nvSpPr>
        <p:spPr>
          <a:xfrm>
            <a:off x="6557012" y="2062024"/>
            <a:ext cx="397823" cy="539751"/>
          </a:xfrm>
          <a:custGeom>
            <a:avLst/>
            <a:gdLst/>
            <a:ahLst/>
            <a:cxnLst>
              <a:cxn ang="0">
                <a:pos x="wd2" y="hd2"/>
              </a:cxn>
              <a:cxn ang="5400000">
                <a:pos x="wd2" y="hd2"/>
              </a:cxn>
              <a:cxn ang="10800000">
                <a:pos x="wd2" y="hd2"/>
              </a:cxn>
              <a:cxn ang="16200000">
                <a:pos x="wd2" y="hd2"/>
              </a:cxn>
            </a:cxnLst>
            <a:rect l="0" t="0" r="r" b="b"/>
            <a:pathLst>
              <a:path w="21386" h="21580" extrusionOk="0">
                <a:moveTo>
                  <a:pt x="12654" y="1"/>
                </a:moveTo>
                <a:cubicBezTo>
                  <a:pt x="12170" y="-5"/>
                  <a:pt x="12012" y="52"/>
                  <a:pt x="12012" y="52"/>
                </a:cubicBezTo>
                <a:lnTo>
                  <a:pt x="11943" y="80"/>
                </a:lnTo>
                <a:cubicBezTo>
                  <a:pt x="11837" y="63"/>
                  <a:pt x="11641" y="46"/>
                  <a:pt x="11256" y="141"/>
                </a:cubicBezTo>
                <a:cubicBezTo>
                  <a:pt x="10863" y="259"/>
                  <a:pt x="9776" y="725"/>
                  <a:pt x="10033" y="2169"/>
                </a:cubicBezTo>
                <a:cubicBezTo>
                  <a:pt x="10162" y="2894"/>
                  <a:pt x="10621" y="3103"/>
                  <a:pt x="11074" y="3479"/>
                </a:cubicBezTo>
                <a:cubicBezTo>
                  <a:pt x="11278" y="3648"/>
                  <a:pt x="11369" y="3856"/>
                  <a:pt x="11369" y="3901"/>
                </a:cubicBezTo>
                <a:cubicBezTo>
                  <a:pt x="11362" y="4080"/>
                  <a:pt x="11332" y="4188"/>
                  <a:pt x="11294" y="4261"/>
                </a:cubicBezTo>
                <a:cubicBezTo>
                  <a:pt x="11165" y="4244"/>
                  <a:pt x="11082" y="4192"/>
                  <a:pt x="10923" y="4271"/>
                </a:cubicBezTo>
                <a:cubicBezTo>
                  <a:pt x="10908" y="4277"/>
                  <a:pt x="10856" y="4322"/>
                  <a:pt x="10803" y="4373"/>
                </a:cubicBezTo>
                <a:cubicBezTo>
                  <a:pt x="10621" y="4435"/>
                  <a:pt x="8906" y="5227"/>
                  <a:pt x="7290" y="6503"/>
                </a:cubicBezTo>
                <a:cubicBezTo>
                  <a:pt x="7282" y="6509"/>
                  <a:pt x="7282" y="6508"/>
                  <a:pt x="7282" y="6513"/>
                </a:cubicBezTo>
                <a:cubicBezTo>
                  <a:pt x="7260" y="6525"/>
                  <a:pt x="7245" y="6541"/>
                  <a:pt x="7245" y="6547"/>
                </a:cubicBezTo>
                <a:cubicBezTo>
                  <a:pt x="7177" y="6609"/>
                  <a:pt x="6503" y="7013"/>
                  <a:pt x="6466" y="7249"/>
                </a:cubicBezTo>
                <a:cubicBezTo>
                  <a:pt x="6435" y="7485"/>
                  <a:pt x="6595" y="8176"/>
                  <a:pt x="6791" y="8794"/>
                </a:cubicBezTo>
                <a:cubicBezTo>
                  <a:pt x="7026" y="9519"/>
                  <a:pt x="7463" y="10352"/>
                  <a:pt x="7441" y="10610"/>
                </a:cubicBezTo>
                <a:cubicBezTo>
                  <a:pt x="7433" y="10683"/>
                  <a:pt x="7312" y="10986"/>
                  <a:pt x="7372" y="11126"/>
                </a:cubicBezTo>
                <a:cubicBezTo>
                  <a:pt x="7486" y="11385"/>
                  <a:pt x="7843" y="11492"/>
                  <a:pt x="7835" y="11627"/>
                </a:cubicBezTo>
                <a:cubicBezTo>
                  <a:pt x="7820" y="11818"/>
                  <a:pt x="7901" y="11914"/>
                  <a:pt x="8014" y="11959"/>
                </a:cubicBezTo>
                <a:cubicBezTo>
                  <a:pt x="8007" y="12195"/>
                  <a:pt x="8007" y="12391"/>
                  <a:pt x="8007" y="12470"/>
                </a:cubicBezTo>
                <a:cubicBezTo>
                  <a:pt x="8015" y="12565"/>
                  <a:pt x="8037" y="13133"/>
                  <a:pt x="8014" y="13228"/>
                </a:cubicBezTo>
                <a:cubicBezTo>
                  <a:pt x="7818" y="14251"/>
                  <a:pt x="7221" y="14958"/>
                  <a:pt x="7183" y="15009"/>
                </a:cubicBezTo>
                <a:cubicBezTo>
                  <a:pt x="7146" y="15059"/>
                  <a:pt x="7078" y="15168"/>
                  <a:pt x="7101" y="15212"/>
                </a:cubicBezTo>
                <a:cubicBezTo>
                  <a:pt x="7154" y="15308"/>
                  <a:pt x="7327" y="15381"/>
                  <a:pt x="7478" y="15465"/>
                </a:cubicBezTo>
                <a:cubicBezTo>
                  <a:pt x="7539" y="15499"/>
                  <a:pt x="7646" y="15550"/>
                  <a:pt x="7766" y="15606"/>
                </a:cubicBezTo>
                <a:lnTo>
                  <a:pt x="7743" y="15667"/>
                </a:lnTo>
                <a:cubicBezTo>
                  <a:pt x="7728" y="15701"/>
                  <a:pt x="7691" y="15728"/>
                  <a:pt x="7646" y="15734"/>
                </a:cubicBezTo>
                <a:cubicBezTo>
                  <a:pt x="7072" y="15796"/>
                  <a:pt x="6535" y="15835"/>
                  <a:pt x="5833" y="16020"/>
                </a:cubicBezTo>
                <a:cubicBezTo>
                  <a:pt x="4548" y="16363"/>
                  <a:pt x="3966" y="16757"/>
                  <a:pt x="2629" y="17077"/>
                </a:cubicBezTo>
                <a:cubicBezTo>
                  <a:pt x="2606" y="17066"/>
                  <a:pt x="2584" y="17055"/>
                  <a:pt x="2553" y="17044"/>
                </a:cubicBezTo>
                <a:cubicBezTo>
                  <a:pt x="2508" y="17033"/>
                  <a:pt x="2440" y="17044"/>
                  <a:pt x="2440" y="17044"/>
                </a:cubicBezTo>
                <a:cubicBezTo>
                  <a:pt x="2228" y="16903"/>
                  <a:pt x="2161" y="16881"/>
                  <a:pt x="1829" y="16824"/>
                </a:cubicBezTo>
                <a:cubicBezTo>
                  <a:pt x="1564" y="16785"/>
                  <a:pt x="1283" y="16824"/>
                  <a:pt x="1283" y="16824"/>
                </a:cubicBezTo>
                <a:cubicBezTo>
                  <a:pt x="1124" y="16785"/>
                  <a:pt x="1005" y="16752"/>
                  <a:pt x="853" y="16791"/>
                </a:cubicBezTo>
                <a:cubicBezTo>
                  <a:pt x="612" y="16864"/>
                  <a:pt x="557" y="16942"/>
                  <a:pt x="497" y="17077"/>
                </a:cubicBezTo>
                <a:lnTo>
                  <a:pt x="317" y="17453"/>
                </a:lnTo>
                <a:cubicBezTo>
                  <a:pt x="257" y="17588"/>
                  <a:pt x="263" y="17728"/>
                  <a:pt x="339" y="17846"/>
                </a:cubicBezTo>
                <a:cubicBezTo>
                  <a:pt x="392" y="17964"/>
                  <a:pt x="437" y="18112"/>
                  <a:pt x="369" y="18303"/>
                </a:cubicBezTo>
                <a:cubicBezTo>
                  <a:pt x="301" y="18500"/>
                  <a:pt x="150" y="18442"/>
                  <a:pt x="29" y="18881"/>
                </a:cubicBezTo>
                <a:cubicBezTo>
                  <a:pt x="-99" y="19319"/>
                  <a:pt x="233" y="20005"/>
                  <a:pt x="263" y="20083"/>
                </a:cubicBezTo>
                <a:cubicBezTo>
                  <a:pt x="301" y="20162"/>
                  <a:pt x="565" y="20382"/>
                  <a:pt x="905" y="20270"/>
                </a:cubicBezTo>
                <a:cubicBezTo>
                  <a:pt x="1238" y="20157"/>
                  <a:pt x="1133" y="19785"/>
                  <a:pt x="1269" y="19476"/>
                </a:cubicBezTo>
                <a:cubicBezTo>
                  <a:pt x="1405" y="19167"/>
                  <a:pt x="1608" y="19060"/>
                  <a:pt x="1699" y="18853"/>
                </a:cubicBezTo>
                <a:cubicBezTo>
                  <a:pt x="1827" y="18577"/>
                  <a:pt x="2727" y="18365"/>
                  <a:pt x="2818" y="18106"/>
                </a:cubicBezTo>
                <a:cubicBezTo>
                  <a:pt x="3717" y="17898"/>
                  <a:pt x="5400" y="17678"/>
                  <a:pt x="6126" y="17537"/>
                </a:cubicBezTo>
                <a:cubicBezTo>
                  <a:pt x="6904" y="17391"/>
                  <a:pt x="8808" y="17016"/>
                  <a:pt x="8808" y="17016"/>
                </a:cubicBezTo>
                <a:cubicBezTo>
                  <a:pt x="8921" y="16993"/>
                  <a:pt x="9029" y="16954"/>
                  <a:pt x="9119" y="16909"/>
                </a:cubicBezTo>
                <a:cubicBezTo>
                  <a:pt x="9263" y="16841"/>
                  <a:pt x="9459" y="16628"/>
                  <a:pt x="9466" y="16622"/>
                </a:cubicBezTo>
                <a:lnTo>
                  <a:pt x="9752" y="16319"/>
                </a:lnTo>
                <a:cubicBezTo>
                  <a:pt x="9858" y="16347"/>
                  <a:pt x="10192" y="16240"/>
                  <a:pt x="10260" y="16155"/>
                </a:cubicBezTo>
                <a:cubicBezTo>
                  <a:pt x="10592" y="15734"/>
                  <a:pt x="11468" y="14549"/>
                  <a:pt x="11521" y="14487"/>
                </a:cubicBezTo>
                <a:cubicBezTo>
                  <a:pt x="11573" y="14431"/>
                  <a:pt x="11642" y="14357"/>
                  <a:pt x="11740" y="14419"/>
                </a:cubicBezTo>
                <a:cubicBezTo>
                  <a:pt x="11793" y="14452"/>
                  <a:pt x="12141" y="14712"/>
                  <a:pt x="12715" y="15162"/>
                </a:cubicBezTo>
                <a:cubicBezTo>
                  <a:pt x="13463" y="15752"/>
                  <a:pt x="14006" y="15959"/>
                  <a:pt x="14059" y="15982"/>
                </a:cubicBezTo>
                <a:cubicBezTo>
                  <a:pt x="14263" y="16060"/>
                  <a:pt x="14702" y="15505"/>
                  <a:pt x="14831" y="15353"/>
                </a:cubicBezTo>
                <a:lnTo>
                  <a:pt x="14861" y="15363"/>
                </a:lnTo>
                <a:cubicBezTo>
                  <a:pt x="14907" y="15380"/>
                  <a:pt x="14928" y="15419"/>
                  <a:pt x="14920" y="15453"/>
                </a:cubicBezTo>
                <a:cubicBezTo>
                  <a:pt x="14822" y="15846"/>
                  <a:pt x="14823" y="16437"/>
                  <a:pt x="15020" y="17039"/>
                </a:cubicBezTo>
                <a:cubicBezTo>
                  <a:pt x="15352" y="18033"/>
                  <a:pt x="16053" y="18713"/>
                  <a:pt x="16212" y="18921"/>
                </a:cubicBezTo>
                <a:cubicBezTo>
                  <a:pt x="16439" y="19213"/>
                  <a:pt x="16568" y="19657"/>
                  <a:pt x="16568" y="19657"/>
                </a:cubicBezTo>
                <a:cubicBezTo>
                  <a:pt x="16629" y="19859"/>
                  <a:pt x="16651" y="19982"/>
                  <a:pt x="16651" y="19971"/>
                </a:cubicBezTo>
                <a:cubicBezTo>
                  <a:pt x="16659" y="19982"/>
                  <a:pt x="16658" y="20006"/>
                  <a:pt x="16665" y="20017"/>
                </a:cubicBezTo>
                <a:cubicBezTo>
                  <a:pt x="16665" y="20028"/>
                  <a:pt x="16650" y="20028"/>
                  <a:pt x="16627" y="20050"/>
                </a:cubicBezTo>
                <a:cubicBezTo>
                  <a:pt x="16582" y="20078"/>
                  <a:pt x="16590" y="20111"/>
                  <a:pt x="16620" y="20178"/>
                </a:cubicBezTo>
                <a:cubicBezTo>
                  <a:pt x="16628" y="20190"/>
                  <a:pt x="16599" y="20207"/>
                  <a:pt x="16561" y="20280"/>
                </a:cubicBezTo>
                <a:cubicBezTo>
                  <a:pt x="16523" y="20353"/>
                  <a:pt x="16561" y="20668"/>
                  <a:pt x="16599" y="20809"/>
                </a:cubicBezTo>
                <a:cubicBezTo>
                  <a:pt x="16637" y="20932"/>
                  <a:pt x="16778" y="21134"/>
                  <a:pt x="16816" y="21184"/>
                </a:cubicBezTo>
                <a:cubicBezTo>
                  <a:pt x="16824" y="21190"/>
                  <a:pt x="16826" y="21202"/>
                  <a:pt x="16826" y="21207"/>
                </a:cubicBezTo>
                <a:cubicBezTo>
                  <a:pt x="16856" y="21331"/>
                  <a:pt x="16901" y="21437"/>
                  <a:pt x="17015" y="21499"/>
                </a:cubicBezTo>
                <a:cubicBezTo>
                  <a:pt x="17135" y="21566"/>
                  <a:pt x="17354" y="21595"/>
                  <a:pt x="17551" y="21573"/>
                </a:cubicBezTo>
                <a:lnTo>
                  <a:pt x="18025" y="21499"/>
                </a:lnTo>
                <a:cubicBezTo>
                  <a:pt x="18222" y="21471"/>
                  <a:pt x="18389" y="21386"/>
                  <a:pt x="18495" y="21274"/>
                </a:cubicBezTo>
                <a:cubicBezTo>
                  <a:pt x="18616" y="21178"/>
                  <a:pt x="18766" y="21066"/>
                  <a:pt x="19038" y="21016"/>
                </a:cubicBezTo>
                <a:cubicBezTo>
                  <a:pt x="19310" y="20960"/>
                  <a:pt x="19326" y="21090"/>
                  <a:pt x="19930" y="20944"/>
                </a:cubicBezTo>
                <a:cubicBezTo>
                  <a:pt x="20535" y="20798"/>
                  <a:pt x="21198" y="20219"/>
                  <a:pt x="21274" y="20157"/>
                </a:cubicBezTo>
                <a:cubicBezTo>
                  <a:pt x="21372" y="20118"/>
                  <a:pt x="21501" y="19820"/>
                  <a:pt x="21191" y="19652"/>
                </a:cubicBezTo>
                <a:cubicBezTo>
                  <a:pt x="20874" y="19483"/>
                  <a:pt x="20481" y="19747"/>
                  <a:pt x="20027" y="19820"/>
                </a:cubicBezTo>
                <a:cubicBezTo>
                  <a:pt x="19581" y="19888"/>
                  <a:pt x="19302" y="19781"/>
                  <a:pt x="19000" y="19764"/>
                </a:cubicBezTo>
                <a:cubicBezTo>
                  <a:pt x="18698" y="19753"/>
                  <a:pt x="18284" y="19567"/>
                  <a:pt x="18186" y="19539"/>
                </a:cubicBezTo>
                <a:cubicBezTo>
                  <a:pt x="18163" y="19528"/>
                  <a:pt x="18133" y="19527"/>
                  <a:pt x="18110" y="19527"/>
                </a:cubicBezTo>
                <a:cubicBezTo>
                  <a:pt x="18050" y="19527"/>
                  <a:pt x="18002" y="19499"/>
                  <a:pt x="17987" y="19460"/>
                </a:cubicBezTo>
                <a:cubicBezTo>
                  <a:pt x="17882" y="19067"/>
                  <a:pt x="17452" y="17460"/>
                  <a:pt x="17362" y="17156"/>
                </a:cubicBezTo>
                <a:cubicBezTo>
                  <a:pt x="17127" y="16386"/>
                  <a:pt x="16704" y="15514"/>
                  <a:pt x="16689" y="15430"/>
                </a:cubicBezTo>
                <a:cubicBezTo>
                  <a:pt x="16659" y="15262"/>
                  <a:pt x="16710" y="15077"/>
                  <a:pt x="16703" y="14881"/>
                </a:cubicBezTo>
                <a:cubicBezTo>
                  <a:pt x="16695" y="14813"/>
                  <a:pt x="16667" y="14521"/>
                  <a:pt x="16455" y="14370"/>
                </a:cubicBezTo>
                <a:lnTo>
                  <a:pt x="16349" y="14278"/>
                </a:lnTo>
                <a:cubicBezTo>
                  <a:pt x="16364" y="14233"/>
                  <a:pt x="16122" y="13919"/>
                  <a:pt x="16084" y="13880"/>
                </a:cubicBezTo>
                <a:cubicBezTo>
                  <a:pt x="15722" y="13526"/>
                  <a:pt x="15215" y="13094"/>
                  <a:pt x="14580" y="12600"/>
                </a:cubicBezTo>
                <a:cubicBezTo>
                  <a:pt x="14074" y="12206"/>
                  <a:pt x="13614" y="11885"/>
                  <a:pt x="13282" y="11660"/>
                </a:cubicBezTo>
                <a:cubicBezTo>
                  <a:pt x="13357" y="11632"/>
                  <a:pt x="13991" y="11515"/>
                  <a:pt x="14014" y="11425"/>
                </a:cubicBezTo>
                <a:cubicBezTo>
                  <a:pt x="14014" y="11425"/>
                  <a:pt x="14014" y="11199"/>
                  <a:pt x="14044" y="10227"/>
                </a:cubicBezTo>
                <a:cubicBezTo>
                  <a:pt x="14082" y="8974"/>
                  <a:pt x="14233" y="8575"/>
                  <a:pt x="14233" y="8575"/>
                </a:cubicBezTo>
                <a:cubicBezTo>
                  <a:pt x="14256" y="8496"/>
                  <a:pt x="14400" y="8481"/>
                  <a:pt x="14453" y="8554"/>
                </a:cubicBezTo>
                <a:lnTo>
                  <a:pt x="14543" y="8687"/>
                </a:lnTo>
                <a:cubicBezTo>
                  <a:pt x="14573" y="8732"/>
                  <a:pt x="14618" y="8778"/>
                  <a:pt x="14663" y="8812"/>
                </a:cubicBezTo>
                <a:cubicBezTo>
                  <a:pt x="14671" y="8818"/>
                  <a:pt x="14679" y="8829"/>
                  <a:pt x="14687" y="8840"/>
                </a:cubicBezTo>
                <a:cubicBezTo>
                  <a:pt x="14785" y="9026"/>
                  <a:pt x="15102" y="9121"/>
                  <a:pt x="15411" y="9065"/>
                </a:cubicBezTo>
                <a:cubicBezTo>
                  <a:pt x="15411" y="9065"/>
                  <a:pt x="16417" y="8930"/>
                  <a:pt x="17211" y="8789"/>
                </a:cubicBezTo>
                <a:cubicBezTo>
                  <a:pt x="17755" y="8694"/>
                  <a:pt x="18941" y="8418"/>
                  <a:pt x="19175" y="8368"/>
                </a:cubicBezTo>
                <a:cubicBezTo>
                  <a:pt x="19296" y="8323"/>
                  <a:pt x="19461" y="8345"/>
                  <a:pt x="19491" y="8345"/>
                </a:cubicBezTo>
                <a:cubicBezTo>
                  <a:pt x="19665" y="8345"/>
                  <a:pt x="19878" y="8316"/>
                  <a:pt x="19999" y="8294"/>
                </a:cubicBezTo>
                <a:cubicBezTo>
                  <a:pt x="19999" y="8294"/>
                  <a:pt x="20383" y="8205"/>
                  <a:pt x="20473" y="8171"/>
                </a:cubicBezTo>
                <a:cubicBezTo>
                  <a:pt x="20829" y="8076"/>
                  <a:pt x="20693" y="7857"/>
                  <a:pt x="20700" y="7655"/>
                </a:cubicBezTo>
                <a:cubicBezTo>
                  <a:pt x="20708" y="7458"/>
                  <a:pt x="20669" y="7300"/>
                  <a:pt x="20669" y="7300"/>
                </a:cubicBezTo>
                <a:cubicBezTo>
                  <a:pt x="20669" y="7300"/>
                  <a:pt x="20730" y="7137"/>
                  <a:pt x="20625" y="7047"/>
                </a:cubicBezTo>
                <a:cubicBezTo>
                  <a:pt x="20511" y="6952"/>
                  <a:pt x="19998" y="7081"/>
                  <a:pt x="19635" y="7126"/>
                </a:cubicBezTo>
                <a:cubicBezTo>
                  <a:pt x="19605" y="7138"/>
                  <a:pt x="19508" y="7160"/>
                  <a:pt x="19470" y="7160"/>
                </a:cubicBezTo>
                <a:cubicBezTo>
                  <a:pt x="19311" y="7154"/>
                  <a:pt x="19190" y="7170"/>
                  <a:pt x="19144" y="7254"/>
                </a:cubicBezTo>
                <a:cubicBezTo>
                  <a:pt x="19061" y="7316"/>
                  <a:pt x="19015" y="7575"/>
                  <a:pt x="18962" y="7620"/>
                </a:cubicBezTo>
                <a:cubicBezTo>
                  <a:pt x="18864" y="7743"/>
                  <a:pt x="18329" y="7728"/>
                  <a:pt x="17022" y="7801"/>
                </a:cubicBezTo>
                <a:cubicBezTo>
                  <a:pt x="16531" y="7823"/>
                  <a:pt x="16063" y="7834"/>
                  <a:pt x="15881" y="7839"/>
                </a:cubicBezTo>
                <a:cubicBezTo>
                  <a:pt x="15836" y="7839"/>
                  <a:pt x="15791" y="7823"/>
                  <a:pt x="15768" y="7795"/>
                </a:cubicBezTo>
                <a:lnTo>
                  <a:pt x="15397" y="7261"/>
                </a:lnTo>
                <a:cubicBezTo>
                  <a:pt x="15337" y="7132"/>
                  <a:pt x="15313" y="6907"/>
                  <a:pt x="14927" y="6222"/>
                </a:cubicBezTo>
                <a:cubicBezTo>
                  <a:pt x="14897" y="6177"/>
                  <a:pt x="14528" y="5181"/>
                  <a:pt x="14415" y="5030"/>
                </a:cubicBezTo>
                <a:cubicBezTo>
                  <a:pt x="14370" y="4973"/>
                  <a:pt x="14362" y="4883"/>
                  <a:pt x="14113" y="4726"/>
                </a:cubicBezTo>
                <a:cubicBezTo>
                  <a:pt x="13947" y="4625"/>
                  <a:pt x="13598" y="4608"/>
                  <a:pt x="13379" y="4614"/>
                </a:cubicBezTo>
                <a:cubicBezTo>
                  <a:pt x="13348" y="4546"/>
                  <a:pt x="13343" y="4469"/>
                  <a:pt x="13388" y="4424"/>
                </a:cubicBezTo>
                <a:cubicBezTo>
                  <a:pt x="13464" y="4345"/>
                  <a:pt x="13667" y="4389"/>
                  <a:pt x="13931" y="4417"/>
                </a:cubicBezTo>
                <a:cubicBezTo>
                  <a:pt x="14075" y="4434"/>
                  <a:pt x="14474" y="4452"/>
                  <a:pt x="14587" y="4429"/>
                </a:cubicBezTo>
                <a:cubicBezTo>
                  <a:pt x="14731" y="4401"/>
                  <a:pt x="14837" y="4311"/>
                  <a:pt x="14852" y="4227"/>
                </a:cubicBezTo>
                <a:cubicBezTo>
                  <a:pt x="14859" y="4171"/>
                  <a:pt x="14867" y="4098"/>
                  <a:pt x="14890" y="4059"/>
                </a:cubicBezTo>
                <a:cubicBezTo>
                  <a:pt x="14935" y="3986"/>
                  <a:pt x="15058" y="3957"/>
                  <a:pt x="15126" y="3946"/>
                </a:cubicBezTo>
                <a:cubicBezTo>
                  <a:pt x="15269" y="3924"/>
                  <a:pt x="15177" y="3799"/>
                  <a:pt x="15154" y="3760"/>
                </a:cubicBezTo>
                <a:cubicBezTo>
                  <a:pt x="15124" y="3715"/>
                  <a:pt x="15185" y="3704"/>
                  <a:pt x="15223" y="3681"/>
                </a:cubicBezTo>
                <a:cubicBezTo>
                  <a:pt x="15260" y="3664"/>
                  <a:pt x="15298" y="3631"/>
                  <a:pt x="15298" y="3592"/>
                </a:cubicBezTo>
                <a:cubicBezTo>
                  <a:pt x="15306" y="3558"/>
                  <a:pt x="15261" y="3552"/>
                  <a:pt x="15246" y="3456"/>
                </a:cubicBezTo>
                <a:cubicBezTo>
                  <a:pt x="15239" y="3411"/>
                  <a:pt x="15209" y="3350"/>
                  <a:pt x="15277" y="3339"/>
                </a:cubicBezTo>
                <a:cubicBezTo>
                  <a:pt x="15315" y="3333"/>
                  <a:pt x="15458" y="3311"/>
                  <a:pt x="15511" y="3216"/>
                </a:cubicBezTo>
                <a:cubicBezTo>
                  <a:pt x="15556" y="3120"/>
                  <a:pt x="15480" y="3025"/>
                  <a:pt x="15442" y="2991"/>
                </a:cubicBezTo>
                <a:cubicBezTo>
                  <a:pt x="15412" y="2963"/>
                  <a:pt x="15351" y="2894"/>
                  <a:pt x="15336" y="2872"/>
                </a:cubicBezTo>
                <a:cubicBezTo>
                  <a:pt x="15313" y="2849"/>
                  <a:pt x="15245" y="2794"/>
                  <a:pt x="15230" y="2766"/>
                </a:cubicBezTo>
                <a:cubicBezTo>
                  <a:pt x="15215" y="2744"/>
                  <a:pt x="15171" y="2664"/>
                  <a:pt x="15164" y="2619"/>
                </a:cubicBezTo>
                <a:cubicBezTo>
                  <a:pt x="15156" y="2574"/>
                  <a:pt x="15139" y="2558"/>
                  <a:pt x="15192" y="2468"/>
                </a:cubicBezTo>
                <a:cubicBezTo>
                  <a:pt x="15237" y="2378"/>
                  <a:pt x="15275" y="2327"/>
                  <a:pt x="15298" y="2276"/>
                </a:cubicBezTo>
                <a:cubicBezTo>
                  <a:pt x="15321" y="2231"/>
                  <a:pt x="15366" y="2108"/>
                  <a:pt x="15374" y="2023"/>
                </a:cubicBezTo>
                <a:cubicBezTo>
                  <a:pt x="15381" y="1945"/>
                  <a:pt x="15397" y="1838"/>
                  <a:pt x="15329" y="1658"/>
                </a:cubicBezTo>
                <a:cubicBezTo>
                  <a:pt x="15268" y="1507"/>
                  <a:pt x="15179" y="1422"/>
                  <a:pt x="15126" y="1377"/>
                </a:cubicBezTo>
                <a:cubicBezTo>
                  <a:pt x="15133" y="1372"/>
                  <a:pt x="15359" y="1175"/>
                  <a:pt x="15253" y="1035"/>
                </a:cubicBezTo>
                <a:cubicBezTo>
                  <a:pt x="15193" y="951"/>
                  <a:pt x="15058" y="765"/>
                  <a:pt x="14710" y="642"/>
                </a:cubicBezTo>
                <a:cubicBezTo>
                  <a:pt x="14272" y="484"/>
                  <a:pt x="14036" y="12"/>
                  <a:pt x="12654" y="1"/>
                </a:cubicBezTo>
                <a:close/>
                <a:moveTo>
                  <a:pt x="9242" y="7253"/>
                </a:moveTo>
                <a:cubicBezTo>
                  <a:pt x="9253" y="7258"/>
                  <a:pt x="9254" y="7271"/>
                  <a:pt x="9247" y="7283"/>
                </a:cubicBezTo>
                <a:cubicBezTo>
                  <a:pt x="9111" y="7569"/>
                  <a:pt x="9034" y="7743"/>
                  <a:pt x="8883" y="8182"/>
                </a:cubicBezTo>
                <a:cubicBezTo>
                  <a:pt x="8709" y="8710"/>
                  <a:pt x="8657" y="9526"/>
                  <a:pt x="8650" y="9987"/>
                </a:cubicBezTo>
                <a:cubicBezTo>
                  <a:pt x="8657" y="10088"/>
                  <a:pt x="8507" y="10412"/>
                  <a:pt x="8402" y="10373"/>
                </a:cubicBezTo>
                <a:cubicBezTo>
                  <a:pt x="8371" y="10328"/>
                  <a:pt x="8333" y="10284"/>
                  <a:pt x="8333" y="10273"/>
                </a:cubicBezTo>
                <a:cubicBezTo>
                  <a:pt x="8333" y="10222"/>
                  <a:pt x="8128" y="9610"/>
                  <a:pt x="8203" y="8840"/>
                </a:cubicBezTo>
                <a:cubicBezTo>
                  <a:pt x="8264" y="8289"/>
                  <a:pt x="8136" y="7879"/>
                  <a:pt x="8114" y="7727"/>
                </a:cubicBezTo>
                <a:cubicBezTo>
                  <a:pt x="8114" y="7721"/>
                  <a:pt x="8128" y="7699"/>
                  <a:pt x="8158" y="7671"/>
                </a:cubicBezTo>
                <a:cubicBezTo>
                  <a:pt x="8234" y="7755"/>
                  <a:pt x="8296" y="7817"/>
                  <a:pt x="8326" y="7839"/>
                </a:cubicBezTo>
                <a:cubicBezTo>
                  <a:pt x="8402" y="7912"/>
                  <a:pt x="8468" y="7844"/>
                  <a:pt x="8468" y="7844"/>
                </a:cubicBezTo>
                <a:cubicBezTo>
                  <a:pt x="8468" y="7844"/>
                  <a:pt x="9170" y="7289"/>
                  <a:pt x="9185" y="7272"/>
                </a:cubicBezTo>
                <a:cubicBezTo>
                  <a:pt x="9212" y="7250"/>
                  <a:pt x="9232" y="7247"/>
                  <a:pt x="9242" y="7253"/>
                </a:cubicBezTo>
                <a:close/>
              </a:path>
            </a:pathLst>
          </a:custGeom>
          <a:solidFill>
            <a:schemeClr val="tx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sym typeface="宋体" panose="02010600030101010101" pitchFamily="2" charset="-122"/>
            </a:endParaRPr>
          </a:p>
        </p:txBody>
      </p:sp>
      <p:sp>
        <p:nvSpPr>
          <p:cNvPr id="17" name="TextBox 16"/>
          <p:cNvSpPr txBox="1"/>
          <p:nvPr/>
        </p:nvSpPr>
        <p:spPr>
          <a:xfrm>
            <a:off x="6557174" y="857354"/>
            <a:ext cx="4156486" cy="645160"/>
          </a:xfrm>
          <a:prstGeom prst="rect">
            <a:avLst/>
          </a:prstGeom>
          <a:noFill/>
        </p:spPr>
        <p:txBody>
          <a:bodyPr wrap="square" rtlCol="0">
            <a:spAutoFit/>
          </a:bodyPr>
          <a:lstStyle/>
          <a:p>
            <a:pPr>
              <a:lnSpc>
                <a:spcPct val="90000"/>
              </a:lnSpc>
            </a:pPr>
            <a:r>
              <a:rPr lang="en-US" sz="4000" b="1" spc="30" dirty="0">
                <a:latin typeface="黑体" panose="02010609060101010101" charset="-122"/>
                <a:ea typeface="黑体" panose="02010609060101010101" charset="-122"/>
                <a:cs typeface="NHL Ducks" panose="02000500000000000000" charset="0"/>
              </a:rPr>
              <a:t>RECOVERY BOOTS</a:t>
            </a:r>
            <a:endParaRPr lang="en-US" sz="4000" b="1" spc="30" dirty="0">
              <a:latin typeface="黑体" panose="02010609060101010101" charset="-122"/>
              <a:ea typeface="黑体" panose="02010609060101010101" charset="-122"/>
              <a:cs typeface="NHL Ducks" panose="02000500000000000000" charset="0"/>
            </a:endParaRPr>
          </a:p>
        </p:txBody>
      </p:sp>
      <p:pic>
        <p:nvPicPr>
          <p:cNvPr id="2" name="图片占位符 1" descr="F:\空气波使用图\新建文件夹\IMG_20190820_201707.jpgIMG_20190820_201707"/>
          <p:cNvPicPr>
            <a:picLocks noGrp="1" noChangeAspect="1"/>
          </p:cNvPicPr>
          <p:nvPr>
            <p:ph type="pic" sz="quarter" idx="10"/>
          </p:nvPr>
        </p:nvPicPr>
        <p:blipFill>
          <a:blip r:embed="rId1"/>
          <a:srcRect/>
          <a:stretch>
            <a:fillRect/>
          </a:stretch>
        </p:blipFill>
        <p:spPr>
          <a:xfrm>
            <a:off x="912813" y="85183"/>
            <a:ext cx="4603567" cy="4603115"/>
          </a:xfrm>
        </p:spPr>
      </p:pic>
      <p:sp>
        <p:nvSpPr>
          <p:cNvPr id="20" name="Shape 4900"/>
          <p:cNvSpPr/>
          <p:nvPr/>
        </p:nvSpPr>
        <p:spPr>
          <a:xfrm>
            <a:off x="6613525" y="5026025"/>
            <a:ext cx="340995" cy="471170"/>
          </a:xfrm>
          <a:custGeom>
            <a:avLst/>
            <a:gdLst/>
            <a:ahLst/>
            <a:cxnLst/>
            <a:rect l="0" t="0" r="0" b="0"/>
            <a:pathLst>
              <a:path w="120000" h="120000" extrusionOk="0">
                <a:moveTo>
                  <a:pt x="93568" y="87947"/>
                </a:moveTo>
                <a:lnTo>
                  <a:pt x="93568" y="87947"/>
                </a:lnTo>
                <a:cubicBezTo>
                  <a:pt x="78502" y="103046"/>
                  <a:pt x="54185" y="104900"/>
                  <a:pt x="37533" y="91655"/>
                </a:cubicBezTo>
                <a:cubicBezTo>
                  <a:pt x="13215" y="116026"/>
                  <a:pt x="13215" y="116026"/>
                  <a:pt x="13215" y="116026"/>
                </a:cubicBezTo>
                <a:cubicBezTo>
                  <a:pt x="9515" y="119735"/>
                  <a:pt x="5814" y="119735"/>
                  <a:pt x="1850" y="116026"/>
                </a:cubicBezTo>
                <a:cubicBezTo>
                  <a:pt x="0" y="114172"/>
                  <a:pt x="0" y="108609"/>
                  <a:pt x="1850" y="104900"/>
                </a:cubicBezTo>
                <a:cubicBezTo>
                  <a:pt x="28017" y="80529"/>
                  <a:pt x="28017" y="80529"/>
                  <a:pt x="28017" y="80529"/>
                </a:cubicBezTo>
                <a:cubicBezTo>
                  <a:pt x="15066" y="63576"/>
                  <a:pt x="15066" y="39205"/>
                  <a:pt x="31718" y="24370"/>
                </a:cubicBezTo>
                <a:cubicBezTo>
                  <a:pt x="46784" y="9271"/>
                  <a:pt x="46784" y="9271"/>
                  <a:pt x="46784" y="9271"/>
                </a:cubicBezTo>
                <a:cubicBezTo>
                  <a:pt x="56035" y="20662"/>
                  <a:pt x="56035" y="20662"/>
                  <a:pt x="56035" y="20662"/>
                </a:cubicBezTo>
                <a:cubicBezTo>
                  <a:pt x="74801" y="1854"/>
                  <a:pt x="74801" y="1854"/>
                  <a:pt x="74801" y="1854"/>
                </a:cubicBezTo>
                <a:cubicBezTo>
                  <a:pt x="76651" y="0"/>
                  <a:pt x="82202" y="0"/>
                  <a:pt x="84052" y="1854"/>
                </a:cubicBezTo>
                <a:cubicBezTo>
                  <a:pt x="88017" y="5562"/>
                  <a:pt x="88017" y="9271"/>
                  <a:pt x="84052" y="13245"/>
                </a:cubicBezTo>
                <a:cubicBezTo>
                  <a:pt x="67400" y="29933"/>
                  <a:pt x="67400" y="29933"/>
                  <a:pt x="67400" y="29933"/>
                </a:cubicBezTo>
                <a:cubicBezTo>
                  <a:pt x="88017" y="50596"/>
                  <a:pt x="88017" y="50596"/>
                  <a:pt x="88017" y="50596"/>
                </a:cubicBezTo>
                <a:cubicBezTo>
                  <a:pt x="104669" y="33642"/>
                  <a:pt x="104669" y="33642"/>
                  <a:pt x="104669" y="33642"/>
                </a:cubicBezTo>
                <a:cubicBezTo>
                  <a:pt x="108370" y="31788"/>
                  <a:pt x="113920" y="31788"/>
                  <a:pt x="115770" y="33642"/>
                </a:cubicBezTo>
                <a:cubicBezTo>
                  <a:pt x="119735" y="37350"/>
                  <a:pt x="119735" y="41059"/>
                  <a:pt x="115770" y="45033"/>
                </a:cubicBezTo>
                <a:cubicBezTo>
                  <a:pt x="99118" y="61721"/>
                  <a:pt x="99118" y="61721"/>
                  <a:pt x="99118" y="61721"/>
                </a:cubicBezTo>
                <a:cubicBezTo>
                  <a:pt x="108370" y="73112"/>
                  <a:pt x="108370" y="73112"/>
                  <a:pt x="108370" y="73112"/>
                </a:cubicBezTo>
                <a:lnTo>
                  <a:pt x="93568" y="87947"/>
                </a:lnTo>
              </a:path>
            </a:pathLst>
          </a:custGeom>
          <a:solidFill>
            <a:schemeClr val="tx1"/>
          </a:solidFill>
          <a:ln>
            <a:noFill/>
          </a:ln>
        </p:spPr>
        <p:txBody>
          <a:bodyPr lIns="45713" tIns="22850" rIns="45713" bIns="22850" anchor="ctr" anchorCtr="0">
            <a:noAutofit/>
          </a:bodyPr>
          <a:p>
            <a:endParaRPr dirty="0">
              <a:solidFill>
                <a:schemeClr val="dk1"/>
              </a:solidFill>
              <a:latin typeface="MS UI Gothic" panose="020B0600070205080204" charset="-128"/>
              <a:ea typeface="MS UI Gothic" panose="020B0600070205080204" charset="-128"/>
              <a:cs typeface="MS UI Gothic" panose="020B0600070205080204" charset="-128"/>
              <a:sym typeface="Roboto Cn" charset="0"/>
            </a:endParaRPr>
          </a:p>
        </p:txBody>
      </p:sp>
      <p:sp>
        <p:nvSpPr>
          <p:cNvPr id="3" name="Medical Cross"/>
          <p:cNvSpPr/>
          <p:nvPr/>
        </p:nvSpPr>
        <p:spPr>
          <a:xfrm>
            <a:off x="6556774" y="3303335"/>
            <a:ext cx="317501" cy="3175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8006" y="3400"/>
                </a:moveTo>
                <a:lnTo>
                  <a:pt x="13596" y="3400"/>
                </a:lnTo>
                <a:lnTo>
                  <a:pt x="13596" y="8006"/>
                </a:lnTo>
                <a:lnTo>
                  <a:pt x="18201" y="8006"/>
                </a:lnTo>
                <a:lnTo>
                  <a:pt x="18201" y="13595"/>
                </a:lnTo>
                <a:lnTo>
                  <a:pt x="13596" y="13595"/>
                </a:lnTo>
                <a:lnTo>
                  <a:pt x="13596" y="18201"/>
                </a:lnTo>
                <a:lnTo>
                  <a:pt x="8006" y="18201"/>
                </a:lnTo>
                <a:lnTo>
                  <a:pt x="8006" y="13595"/>
                </a:lnTo>
                <a:lnTo>
                  <a:pt x="3400" y="13595"/>
                </a:lnTo>
                <a:lnTo>
                  <a:pt x="3400" y="8006"/>
                </a:lnTo>
                <a:lnTo>
                  <a:pt x="8006" y="8006"/>
                </a:lnTo>
                <a:lnTo>
                  <a:pt x="8006" y="3400"/>
                </a:lnTo>
                <a:close/>
              </a:path>
            </a:pathLst>
          </a:custGeom>
          <a:solidFill>
            <a:schemeClr val="tx1"/>
          </a:solidFill>
          <a:ln w="12700">
            <a:miter lim="400000"/>
          </a:ln>
        </p:spPr>
        <p:txBody>
          <a:bodyPr lIns="0" tIns="0" rIns="0" bIns="0" anchor="ctr"/>
          <a:p>
            <a:pPr>
              <a:defRPr sz="3200" b="0">
                <a:solidFill>
                  <a:srgbClr val="FFFFFF"/>
                </a:solidFill>
                <a:latin typeface="+mn-lt"/>
                <a:ea typeface="+mn-ea"/>
                <a:cs typeface="+mn-cs"/>
                <a:sym typeface="Helvetica Neue Medium"/>
              </a:defRPr>
            </a:pPr>
            <a:endParaRPr sz="1200">
              <a:sym typeface="宋体" panose="02010600030101010101" pitchFamily="2"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o inspire hope and contribute to health and well-being by providing the best care to every patient through integrated clinical practice, education and research."/>
          <p:cNvSpPr txBox="1"/>
          <p:nvPr/>
        </p:nvSpPr>
        <p:spPr>
          <a:xfrm>
            <a:off x="1126893" y="5578505"/>
            <a:ext cx="4648348" cy="658495"/>
          </a:xfrm>
          <a:prstGeom prst="rect">
            <a:avLst/>
          </a:prstGeom>
          <a:ln w="12700">
            <a:miter lim="400000"/>
          </a:ln>
        </p:spPr>
        <p:txBody>
          <a:bodyPr lIns="25400" tIns="25400" rIns="25400" bIns="25400" anchor="ctr">
            <a:spAutoFit/>
          </a:bodyPr>
          <a:lstStyle>
            <a:lvl1pPr algn="l">
              <a:lnSpc>
                <a:spcPct val="120000"/>
              </a:lnSpc>
              <a:defRPr sz="2700" b="0">
                <a:solidFill>
                  <a:srgbClr val="5E5E5E"/>
                </a:solidFill>
                <a:latin typeface="Lato Regular"/>
                <a:ea typeface="Lato Regular"/>
                <a:cs typeface="Lato Regular"/>
                <a:sym typeface="Lato Regular"/>
              </a:defRPr>
            </a:lvl1pPr>
          </a:lstStyle>
          <a:p>
            <a:r>
              <a:rPr lang="en-US" sz="1100" dirty="0">
                <a:latin typeface="HelveticaNeue LT 43 LightEx" panose="02000400000000000000" charset="0"/>
                <a:ea typeface="HelveticaNeue LT 43 LightEx" panose="02000400000000000000" charset="0"/>
                <a:cs typeface="HelveticaNeue LT 43 LightEx" panose="02000400000000000000" charset="0"/>
                <a:sym typeface="HelveticaNeue LT 43 LightEx" panose="02000400000000000000" charset="0"/>
              </a:rPr>
              <a:t>Our teams use this air compression system doing massage treatment after 13 hours fight to New york </a:t>
            </a:r>
            <a:endParaRPr lang="en-US" sz="1100" dirty="0">
              <a:latin typeface="HelveticaNeue LT 43 LightEx" panose="02000400000000000000" charset="0"/>
              <a:ea typeface="HelveticaNeue LT 43 LightEx" panose="02000400000000000000" charset="0"/>
              <a:cs typeface="HelveticaNeue LT 43 LightEx" panose="02000400000000000000" charset="0"/>
              <a:sym typeface="HelveticaNeue LT 43 LightEx" panose="02000400000000000000" charset="0"/>
            </a:endParaRPr>
          </a:p>
          <a:p>
            <a:r>
              <a:rPr lang="en-US" sz="1100" dirty="0">
                <a:latin typeface="HelveticaNeue LT 43 LightEx" panose="02000400000000000000" charset="0"/>
                <a:ea typeface="HelveticaNeue LT 43 LightEx" panose="02000400000000000000" charset="0"/>
                <a:cs typeface="HelveticaNeue LT 43 LightEx" panose="02000400000000000000" charset="0"/>
                <a:sym typeface="HelveticaNeue LT 43 LightEx" panose="02000400000000000000" charset="0"/>
              </a:rPr>
              <a:t>Make stress relief quickly and recovery in 15 mins </a:t>
            </a:r>
            <a:endParaRPr lang="en-US" sz="1100" dirty="0">
              <a:latin typeface="HelveticaNeue LT 43 LightEx" panose="02000400000000000000" charset="0"/>
              <a:ea typeface="HelveticaNeue LT 43 LightEx" panose="02000400000000000000" charset="0"/>
              <a:cs typeface="HelveticaNeue LT 43 LightEx" panose="02000400000000000000" charset="0"/>
              <a:sym typeface="HelveticaNeue LT 43 LightEx" panose="02000400000000000000" charset="0"/>
            </a:endParaRPr>
          </a:p>
        </p:txBody>
      </p:sp>
      <p:sp>
        <p:nvSpPr>
          <p:cNvPr id="8" name="Our Vision"/>
          <p:cNvSpPr txBox="1"/>
          <p:nvPr/>
        </p:nvSpPr>
        <p:spPr>
          <a:xfrm>
            <a:off x="1613778" y="5053396"/>
            <a:ext cx="1317625" cy="308610"/>
          </a:xfrm>
          <a:prstGeom prst="rect">
            <a:avLst/>
          </a:prstGeom>
          <a:ln w="12700">
            <a:miter lim="400000"/>
          </a:ln>
        </p:spPr>
        <p:txBody>
          <a:bodyPr wrap="none" lIns="25400" tIns="25400" rIns="25400" bIns="25400" anchor="ctr">
            <a:spAutoFit/>
          </a:bodyPr>
          <a:lstStyle>
            <a:lvl1pPr algn="l">
              <a:lnSpc>
                <a:spcPct val="120000"/>
              </a:lnSpc>
              <a:defRPr sz="3600" b="0">
                <a:latin typeface="Lato Black"/>
                <a:ea typeface="Lato Black"/>
                <a:cs typeface="Lato Black"/>
                <a:sym typeface="Lato Black"/>
              </a:defRPr>
            </a:lvl1pPr>
          </a:lstStyle>
          <a:p>
            <a:r>
              <a:rPr lang="en-US" sz="1400" b="1" dirty="0">
                <a:latin typeface="Arial Unicode MS" panose="020B0604020202020204" charset="-122"/>
                <a:ea typeface="Arial Unicode MS" panose="020B0604020202020204" charset="-122"/>
                <a:cs typeface="NHL Ducks" panose="02000500000000000000" charset="0"/>
                <a:sym typeface="NHL Ducks" panose="02000500000000000000" charset="0"/>
              </a:rPr>
              <a:t>Using  at airport </a:t>
            </a:r>
            <a:endParaRPr lang="en-US" sz="1400" b="1" dirty="0">
              <a:latin typeface="Arial Unicode MS" panose="020B0604020202020204" charset="-122"/>
              <a:ea typeface="Arial Unicode MS" panose="020B0604020202020204" charset="-122"/>
              <a:cs typeface="NHL Ducks" panose="02000500000000000000" charset="0"/>
              <a:sym typeface="NHL Ducks" panose="02000500000000000000" charset="0"/>
            </a:endParaRPr>
          </a:p>
        </p:txBody>
      </p:sp>
      <p:sp>
        <p:nvSpPr>
          <p:cNvPr id="9" name="These values, which guide Mayo Clinic's mission to this day, are an expression of the vision and intent of our founders, the original Mayo physicians and the Sisters of Saint Francis."/>
          <p:cNvSpPr txBox="1"/>
          <p:nvPr/>
        </p:nvSpPr>
        <p:spPr>
          <a:xfrm>
            <a:off x="6467648" y="5469601"/>
            <a:ext cx="4648348" cy="861060"/>
          </a:xfrm>
          <a:prstGeom prst="rect">
            <a:avLst/>
          </a:prstGeom>
          <a:ln w="12700">
            <a:miter lim="400000"/>
          </a:ln>
        </p:spPr>
        <p:txBody>
          <a:bodyPr lIns="25400" tIns="25400" rIns="25400" bIns="25400" anchor="ctr">
            <a:spAutoFit/>
          </a:bodyPr>
          <a:lstStyle>
            <a:lvl1pPr algn="l">
              <a:lnSpc>
                <a:spcPct val="120000"/>
              </a:lnSpc>
              <a:defRPr sz="2700" b="0">
                <a:solidFill>
                  <a:srgbClr val="5E5E5E"/>
                </a:solidFill>
                <a:latin typeface="Lato Regular"/>
                <a:ea typeface="Lato Regular"/>
                <a:cs typeface="Lato Regular"/>
                <a:sym typeface="Lato Regular"/>
              </a:defRPr>
            </a:lvl1pPr>
          </a:lstStyle>
          <a:p>
            <a:r>
              <a:rPr lang="en-US" sz="1100" dirty="0" smtClean="0">
                <a:latin typeface="HelveticaNeue LT 43 LightEx" panose="02000400000000000000" charset="0"/>
                <a:ea typeface="HelveticaNeue LT 43 LightEx" panose="02000400000000000000" charset="0"/>
                <a:cs typeface="HelveticaNeue LT 43 LightEx" panose="02000400000000000000" charset="0"/>
                <a:sym typeface="HelveticaNeue LT 43 LightEx" panose="02000400000000000000" charset="0"/>
              </a:rPr>
              <a:t>Every time after sport treatment , this device is fantastic for engery recovery back </a:t>
            </a:r>
            <a:endParaRPr lang="en-US" sz="1100" dirty="0" smtClean="0">
              <a:latin typeface="HelveticaNeue LT 43 LightEx" panose="02000400000000000000" charset="0"/>
              <a:ea typeface="HelveticaNeue LT 43 LightEx" panose="02000400000000000000" charset="0"/>
              <a:cs typeface="HelveticaNeue LT 43 LightEx" panose="02000400000000000000" charset="0"/>
              <a:sym typeface="HelveticaNeue LT 43 LightEx" panose="02000400000000000000" charset="0"/>
            </a:endParaRPr>
          </a:p>
          <a:p>
            <a:r>
              <a:rPr lang="en-US" sz="1100" dirty="0">
                <a:latin typeface="HelveticaNeue LT 43 LightEx" panose="02000400000000000000" charset="0"/>
                <a:ea typeface="HelveticaNeue LT 43 LightEx" panose="02000400000000000000" charset="0"/>
                <a:cs typeface="HelveticaNeue LT 43 LightEx" panose="02000400000000000000" charset="0"/>
                <a:sym typeface="HelveticaNeue LT 43 LightEx" panose="02000400000000000000" charset="0"/>
              </a:rPr>
              <a:t>New battery supportive portable machine more suitable for sportman travel  out even in sportgroud outside without power </a:t>
            </a:r>
            <a:endParaRPr lang="en-US" sz="1100" dirty="0">
              <a:latin typeface="HelveticaNeue LT 43 LightEx" panose="02000400000000000000" charset="0"/>
              <a:ea typeface="HelveticaNeue LT 43 LightEx" panose="02000400000000000000" charset="0"/>
              <a:cs typeface="HelveticaNeue LT 43 LightEx" panose="02000400000000000000" charset="0"/>
              <a:sym typeface="HelveticaNeue LT 43 LightEx" panose="02000400000000000000" charset="0"/>
            </a:endParaRPr>
          </a:p>
        </p:txBody>
      </p:sp>
      <p:sp>
        <p:nvSpPr>
          <p:cNvPr id="10" name="Value"/>
          <p:cNvSpPr txBox="1"/>
          <p:nvPr/>
        </p:nvSpPr>
        <p:spPr>
          <a:xfrm>
            <a:off x="6939704" y="5053396"/>
            <a:ext cx="1395730" cy="308610"/>
          </a:xfrm>
          <a:prstGeom prst="rect">
            <a:avLst/>
          </a:prstGeom>
          <a:ln w="12700">
            <a:miter lim="400000"/>
          </a:ln>
        </p:spPr>
        <p:txBody>
          <a:bodyPr wrap="none" lIns="25400" tIns="25400" rIns="25400" bIns="25400" anchor="ctr">
            <a:spAutoFit/>
          </a:bodyPr>
          <a:lstStyle>
            <a:lvl1pPr algn="l">
              <a:lnSpc>
                <a:spcPct val="120000"/>
              </a:lnSpc>
              <a:defRPr sz="3600" b="0">
                <a:latin typeface="Lato Black"/>
                <a:ea typeface="Lato Black"/>
                <a:cs typeface="Lato Black"/>
                <a:sym typeface="Lato Black"/>
              </a:defRPr>
            </a:lvl1pPr>
          </a:lstStyle>
          <a:p>
            <a:r>
              <a:rPr lang="en-US" sz="1400" b="1" dirty="0">
                <a:latin typeface="Arial Unicode MS" panose="020B0604020202020204" charset="-122"/>
                <a:ea typeface="Arial Unicode MS" panose="020B0604020202020204" charset="-122"/>
                <a:cs typeface="NHL Ducks" panose="02000500000000000000" charset="0"/>
                <a:sym typeface="NHL Ducks" panose="02000500000000000000" charset="0"/>
              </a:rPr>
              <a:t>Using after  Gym</a:t>
            </a:r>
            <a:endParaRPr lang="en-US" sz="1400" b="1" dirty="0">
              <a:latin typeface="Arial Unicode MS" panose="020B0604020202020204" charset="-122"/>
              <a:ea typeface="Arial Unicode MS" panose="020B0604020202020204" charset="-122"/>
              <a:cs typeface="NHL Ducks" panose="02000500000000000000" charset="0"/>
              <a:sym typeface="NHL Ducks" panose="02000500000000000000" charset="0"/>
            </a:endParaRPr>
          </a:p>
        </p:txBody>
      </p:sp>
      <p:sp>
        <p:nvSpPr>
          <p:cNvPr id="11" name="Heart"/>
          <p:cNvSpPr/>
          <p:nvPr/>
        </p:nvSpPr>
        <p:spPr>
          <a:xfrm>
            <a:off x="1162738" y="5067410"/>
            <a:ext cx="317501" cy="280581"/>
          </a:xfrm>
          <a:custGeom>
            <a:avLst/>
            <a:gdLst/>
            <a:ahLst/>
            <a:cxnLst>
              <a:cxn ang="0">
                <a:pos x="wd2" y="hd2"/>
              </a:cxn>
              <a:cxn ang="5400000">
                <a:pos x="wd2" y="hd2"/>
              </a:cxn>
              <a:cxn ang="10800000">
                <a:pos x="wd2" y="hd2"/>
              </a:cxn>
              <a:cxn ang="16200000">
                <a:pos x="wd2" y="hd2"/>
              </a:cxn>
            </a:cxnLst>
            <a:rect l="0" t="0" r="r" b="b"/>
            <a:pathLst>
              <a:path w="21506" h="21433" extrusionOk="0">
                <a:moveTo>
                  <a:pt x="5838" y="8"/>
                </a:moveTo>
                <a:cubicBezTo>
                  <a:pt x="3712" y="114"/>
                  <a:pt x="158" y="1891"/>
                  <a:pt x="2" y="7232"/>
                </a:cubicBezTo>
                <a:cubicBezTo>
                  <a:pt x="-54" y="9134"/>
                  <a:pt x="1253" y="14877"/>
                  <a:pt x="10702" y="21433"/>
                </a:cubicBezTo>
                <a:cubicBezTo>
                  <a:pt x="20130" y="14892"/>
                  <a:pt x="21546" y="9139"/>
                  <a:pt x="21505" y="7232"/>
                </a:cubicBezTo>
                <a:cubicBezTo>
                  <a:pt x="21391" y="1889"/>
                  <a:pt x="17806" y="115"/>
                  <a:pt x="15669" y="8"/>
                </a:cubicBezTo>
                <a:cubicBezTo>
                  <a:pt x="12170" y="-167"/>
                  <a:pt x="10753" y="2729"/>
                  <a:pt x="10753" y="2729"/>
                </a:cubicBezTo>
                <a:cubicBezTo>
                  <a:pt x="10753" y="2729"/>
                  <a:pt x="9337" y="-167"/>
                  <a:pt x="5838" y="8"/>
                </a:cubicBezTo>
                <a:close/>
              </a:path>
            </a:pathLst>
          </a:custGeom>
          <a:solidFill>
            <a:srgbClr val="2F74D3"/>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200">
              <a:sym typeface="宋体" panose="02010600030101010101" pitchFamily="2" charset="-122"/>
            </a:endParaRPr>
          </a:p>
        </p:txBody>
      </p:sp>
      <p:sp>
        <p:nvSpPr>
          <p:cNvPr id="13" name="Medical Cross"/>
          <p:cNvSpPr/>
          <p:nvPr/>
        </p:nvSpPr>
        <p:spPr>
          <a:xfrm>
            <a:off x="6467239" y="5048950"/>
            <a:ext cx="317501" cy="3175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8006" y="3400"/>
                </a:moveTo>
                <a:lnTo>
                  <a:pt x="13596" y="3400"/>
                </a:lnTo>
                <a:lnTo>
                  <a:pt x="13596" y="8006"/>
                </a:lnTo>
                <a:lnTo>
                  <a:pt x="18201" y="8006"/>
                </a:lnTo>
                <a:lnTo>
                  <a:pt x="18201" y="13595"/>
                </a:lnTo>
                <a:lnTo>
                  <a:pt x="13596" y="13595"/>
                </a:lnTo>
                <a:lnTo>
                  <a:pt x="13596" y="18201"/>
                </a:lnTo>
                <a:lnTo>
                  <a:pt x="8006" y="18201"/>
                </a:lnTo>
                <a:lnTo>
                  <a:pt x="8006" y="13595"/>
                </a:lnTo>
                <a:lnTo>
                  <a:pt x="3400" y="13595"/>
                </a:lnTo>
                <a:lnTo>
                  <a:pt x="3400" y="8006"/>
                </a:lnTo>
                <a:lnTo>
                  <a:pt x="8006" y="8006"/>
                </a:lnTo>
                <a:lnTo>
                  <a:pt x="8006" y="3400"/>
                </a:lnTo>
                <a:close/>
              </a:path>
            </a:pathLst>
          </a:custGeom>
          <a:solidFill>
            <a:srgbClr val="2F74D3"/>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200">
              <a:sym typeface="宋体" panose="02010600030101010101" pitchFamily="2" charset="-122"/>
            </a:endParaRPr>
          </a:p>
        </p:txBody>
      </p:sp>
      <p:sp>
        <p:nvSpPr>
          <p:cNvPr id="14" name="TextBox 13"/>
          <p:cNvSpPr txBox="1"/>
          <p:nvPr/>
        </p:nvSpPr>
        <p:spPr>
          <a:xfrm>
            <a:off x="4312706" y="3603760"/>
            <a:ext cx="3566160" cy="768350"/>
          </a:xfrm>
          <a:prstGeom prst="rect">
            <a:avLst/>
          </a:prstGeom>
          <a:noFill/>
        </p:spPr>
        <p:txBody>
          <a:bodyPr wrap="none" rtlCol="0">
            <a:spAutoFit/>
          </a:bodyPr>
          <a:lstStyle/>
          <a:p>
            <a:pPr algn="ctr"/>
            <a:r>
              <a:rPr lang="en-US" altLang="zh-CN" sz="4400" b="1" dirty="0" smtClean="0">
                <a:latin typeface="黑体" panose="02010609060101010101" charset="-122"/>
                <a:ea typeface="黑体" panose="02010609060101010101" charset="-122"/>
                <a:cs typeface="NHL Ducks" panose="02000500000000000000" charset="0"/>
              </a:rPr>
              <a:t>Travel Story</a:t>
            </a:r>
            <a:endParaRPr lang="en-US" altLang="zh-CN" sz="4400" b="1" dirty="0" smtClean="0">
              <a:latin typeface="黑体" panose="02010609060101010101" charset="-122"/>
              <a:ea typeface="黑体" panose="02010609060101010101" charset="-122"/>
              <a:cs typeface="NHL Ducks" panose="02000500000000000000" charset="0"/>
            </a:endParaRPr>
          </a:p>
        </p:txBody>
      </p:sp>
      <p:pic>
        <p:nvPicPr>
          <p:cNvPr id="2" name="图片占位符 1" descr="C:\Users\apple\Desktop\2.jpg2"/>
          <p:cNvPicPr>
            <a:picLocks noGrp="1" noChangeAspect="1"/>
          </p:cNvPicPr>
          <p:nvPr>
            <p:ph type="pic" sz="quarter" idx="11"/>
          </p:nvPr>
        </p:nvPicPr>
        <p:blipFill>
          <a:blip r:embed="rId1"/>
          <a:srcRect/>
          <a:stretch>
            <a:fillRect/>
          </a:stretch>
        </p:blipFill>
        <p:spPr>
          <a:xfrm>
            <a:off x="0" y="0"/>
            <a:ext cx="12282488" cy="3495676"/>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339639" y="1628985"/>
            <a:ext cx="4014110" cy="706755"/>
          </a:xfrm>
          <a:prstGeom prst="rect">
            <a:avLst/>
          </a:prstGeom>
          <a:noFill/>
          <a:effectLst/>
        </p:spPr>
        <p:txBody>
          <a:bodyPr wrap="square" rtlCol="0">
            <a:spAutoFit/>
          </a:bodyPr>
          <a:lstStyle/>
          <a:p>
            <a:pPr algn="ctr"/>
            <a:r>
              <a:rPr lang="en-US" altLang="zh-CN" sz="4000" b="1" dirty="0" smtClean="0">
                <a:latin typeface="黑体" panose="02010609060101010101" charset="-122"/>
                <a:ea typeface="黑体" panose="02010609060101010101" charset="-122"/>
              </a:rPr>
              <a:t>COMPRESSOR</a:t>
            </a:r>
            <a:endParaRPr lang="en-US" altLang="zh-CN" sz="4000" b="1" dirty="0" smtClean="0">
              <a:latin typeface="黑体" panose="02010609060101010101" charset="-122"/>
              <a:ea typeface="黑体" panose="02010609060101010101" charset="-122"/>
            </a:endParaRPr>
          </a:p>
        </p:txBody>
      </p:sp>
      <p:sp>
        <p:nvSpPr>
          <p:cNvPr id="7" name="Rectangle 6"/>
          <p:cNvSpPr/>
          <p:nvPr/>
        </p:nvSpPr>
        <p:spPr>
          <a:xfrm>
            <a:off x="6966305" y="2449139"/>
            <a:ext cx="4676513" cy="1198880"/>
          </a:xfrm>
          <a:prstGeom prst="rect">
            <a:avLst/>
          </a:prstGeom>
        </p:spPr>
        <p:txBody>
          <a:bodyPr wrap="square">
            <a:spAutoFit/>
          </a:bodyPr>
          <a:lstStyle/>
          <a:p>
            <a:pPr algn="r"/>
            <a:r>
              <a:rPr lang="en-US" altLang="zh-CN" sz="1200" dirty="0" smtClean="0">
                <a:latin typeface="微软雅黑 Light" panose="020B0502040204020203" pitchFamily="34" charset="-122"/>
                <a:ea typeface="微软雅黑 Light" panose="020B0502040204020203" pitchFamily="34" charset="-122"/>
                <a:cs typeface="NHL Ducks" panose="02000500000000000000" charset="0"/>
              </a:rPr>
              <a:t>Innovated high technology compressor providiing our trustable high quality Nebulizer and Suction machines. </a:t>
            </a:r>
            <a:endParaRPr lang="en-US" altLang="zh-CN" sz="1200" dirty="0" smtClean="0">
              <a:latin typeface="微软雅黑 Light" panose="020B0502040204020203" pitchFamily="34" charset="-122"/>
              <a:ea typeface="微软雅黑 Light" panose="020B0502040204020203" pitchFamily="34" charset="-122"/>
              <a:cs typeface="NHL Ducks" panose="02000500000000000000" charset="0"/>
            </a:endParaRPr>
          </a:p>
          <a:p>
            <a:pPr algn="r"/>
            <a:r>
              <a:rPr lang="en-US" altLang="zh-CN" sz="1200" dirty="0" smtClean="0">
                <a:latin typeface="微软雅黑 Light" panose="020B0502040204020203" pitchFamily="34" charset="-122"/>
                <a:ea typeface="微软雅黑 Light" panose="020B0502040204020203" pitchFamily="34" charset="-122"/>
                <a:cs typeface="NHL Ducks" panose="02000500000000000000" charset="0"/>
              </a:rPr>
              <a:t>Consulted by Iseal Engineers and have 10 years professional compressor manufacture experienced .</a:t>
            </a:r>
            <a:endParaRPr lang="en-US" altLang="zh-CN" sz="1200" dirty="0" smtClean="0">
              <a:latin typeface="微软雅黑 Light" panose="020B0502040204020203" pitchFamily="34" charset="-122"/>
              <a:ea typeface="微软雅黑 Light" panose="020B0502040204020203" pitchFamily="34" charset="-122"/>
              <a:cs typeface="NHL Ducks" panose="02000500000000000000" charset="0"/>
            </a:endParaRPr>
          </a:p>
          <a:p>
            <a:pPr algn="r"/>
            <a:r>
              <a:rPr lang="en-US" altLang="zh-CN" sz="1200" dirty="0" smtClean="0">
                <a:latin typeface="微软雅黑 Light" panose="020B0502040204020203" pitchFamily="34" charset="-122"/>
                <a:ea typeface="微软雅黑 Light" panose="020B0502040204020203" pitchFamily="34" charset="-122"/>
                <a:cs typeface="NHL Ducks" panose="02000500000000000000" charset="0"/>
              </a:rPr>
              <a:t>Brings our Compressor not only used by our nebulizer /suction but also for world wide manufactures as us a relieable suppiler  </a:t>
            </a:r>
            <a:endParaRPr lang="en-US" altLang="zh-CN" sz="1200" dirty="0" smtClean="0">
              <a:latin typeface="微软雅黑 Light" panose="020B0502040204020203" pitchFamily="34" charset="-122"/>
              <a:ea typeface="微软雅黑 Light" panose="020B0502040204020203" pitchFamily="34" charset="-122"/>
              <a:cs typeface="NHL Ducks" panose="02000500000000000000" charset="0"/>
            </a:endParaRPr>
          </a:p>
        </p:txBody>
      </p:sp>
      <p:sp>
        <p:nvSpPr>
          <p:cNvPr id="9" name="Rectangle 8"/>
          <p:cNvSpPr/>
          <p:nvPr/>
        </p:nvSpPr>
        <p:spPr>
          <a:xfrm>
            <a:off x="10312728" y="4469622"/>
            <a:ext cx="1668145" cy="306705"/>
          </a:xfrm>
          <a:prstGeom prst="rect">
            <a:avLst/>
          </a:prstGeom>
          <a:solidFill>
            <a:srgbClr val="069FEC"/>
          </a:solidFill>
        </p:spPr>
        <p:txBody>
          <a:bodyPr wrap="none">
            <a:spAutoFit/>
          </a:bodyPr>
          <a:lstStyle/>
          <a:p>
            <a:r>
              <a:rPr lang="en-US" altLang="zh-CN" sz="1400" dirty="0" smtClean="0">
                <a:solidFill>
                  <a:schemeClr val="bg1"/>
                </a:solidFill>
                <a:latin typeface="微软雅黑 Light" panose="020B0502040204020203" pitchFamily="34" charset="-122"/>
                <a:ea typeface="微软雅黑 Light" panose="020B0502040204020203" pitchFamily="34" charset="-122"/>
                <a:cs typeface="NHL Ducks" panose="02000500000000000000" charset="0"/>
              </a:rPr>
              <a:t>Nebulizer /Suction</a:t>
            </a:r>
            <a:endParaRPr lang="en-US" altLang="zh-CN" sz="1400" dirty="0" smtClean="0">
              <a:solidFill>
                <a:schemeClr val="bg1"/>
              </a:solidFill>
              <a:latin typeface="微软雅黑 Light" panose="020B0502040204020203" pitchFamily="34" charset="-122"/>
              <a:ea typeface="微软雅黑 Light" panose="020B0502040204020203" pitchFamily="34" charset="-122"/>
              <a:cs typeface="NHL Ducks" panose="02000500000000000000" charset="0"/>
            </a:endParaRPr>
          </a:p>
        </p:txBody>
      </p:sp>
      <p:sp>
        <p:nvSpPr>
          <p:cNvPr id="12" name="Rectangle 11"/>
          <p:cNvSpPr/>
          <p:nvPr/>
        </p:nvSpPr>
        <p:spPr>
          <a:xfrm>
            <a:off x="4283710" y="3566160"/>
            <a:ext cx="2887980" cy="1943100"/>
          </a:xfrm>
          <a:prstGeom prst="rect">
            <a:avLst/>
          </a:prstGeom>
          <a:solidFill>
            <a:srgbClr val="069FEC"/>
          </a:solidFill>
          <a:ln>
            <a:noFill/>
          </a:ln>
          <a:effectLst>
            <a:outerShdw blurRad="5461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900" dirty="0">
              <a:latin typeface="微软雅黑 Light" panose="020B0502040204020203" pitchFamily="34" charset="-122"/>
              <a:ea typeface="微软雅黑 Light" panose="020B0502040204020203" pitchFamily="34" charset="-122"/>
              <a:cs typeface="NHL Ducks" panose="02000500000000000000" charset="0"/>
            </a:endParaRPr>
          </a:p>
        </p:txBody>
      </p:sp>
      <p:sp>
        <p:nvSpPr>
          <p:cNvPr id="13" name="TextBox 12"/>
          <p:cNvSpPr txBox="1"/>
          <p:nvPr/>
        </p:nvSpPr>
        <p:spPr>
          <a:xfrm>
            <a:off x="4446905" y="4208145"/>
            <a:ext cx="2391410" cy="829945"/>
          </a:xfrm>
          <a:prstGeom prst="rect">
            <a:avLst/>
          </a:prstGeom>
          <a:noFill/>
        </p:spPr>
        <p:txBody>
          <a:bodyPr wrap="square" rtlCol="0">
            <a:spAutoFit/>
          </a:bodyPr>
          <a:lstStyle/>
          <a:p>
            <a:pPr algn="ctr"/>
            <a:r>
              <a:rPr lang="en-US" sz="2400" b="1" dirty="0">
                <a:solidFill>
                  <a:schemeClr val="bg1"/>
                </a:solidFill>
                <a:latin typeface="黑体" panose="02010609060101010101" charset="-122"/>
                <a:ea typeface="黑体" panose="02010609060101010101" charset="-122"/>
              </a:rPr>
              <a:t>COMPRESSOR MANUFACTURE</a:t>
            </a:r>
            <a:endParaRPr lang="en-US" sz="2400" b="1" dirty="0">
              <a:solidFill>
                <a:schemeClr val="bg1"/>
              </a:solidFill>
              <a:latin typeface="黑体" panose="02010609060101010101" charset="-122"/>
              <a:ea typeface="黑体" panose="02010609060101010101" charset="-122"/>
            </a:endParaRPr>
          </a:p>
        </p:txBody>
      </p:sp>
      <p:pic>
        <p:nvPicPr>
          <p:cNvPr id="2" name="图片占位符 1" descr="F:\BC\雾化器\泵芯\IMG_20160421_154515_HDR.jpgIMG_20160421_154515_HDR"/>
          <p:cNvPicPr>
            <a:picLocks noGrp="1" noChangeAspect="1"/>
          </p:cNvPicPr>
          <p:nvPr>
            <p:ph type="pic" sz="quarter" idx="11"/>
          </p:nvPr>
        </p:nvPicPr>
        <p:blipFill>
          <a:blip r:embed="rId1"/>
          <a:srcRect/>
          <a:stretch>
            <a:fillRect/>
          </a:stretch>
        </p:blipFill>
        <p:spPr>
          <a:xfrm>
            <a:off x="0" y="1"/>
            <a:ext cx="7252793" cy="68580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2" name="图片占位符 1" descr="C:\Users\apple\Desktop\3.png3"/>
          <p:cNvPicPr>
            <a:picLocks noGrp="1" noChangeAspect="1"/>
          </p:cNvPicPr>
          <p:nvPr>
            <p:ph type="pic" sz="quarter" idx="10"/>
          </p:nvPr>
        </p:nvPicPr>
        <p:blipFill>
          <a:blip r:embed="rId1"/>
          <a:srcRect/>
          <a:stretch>
            <a:fillRect/>
          </a:stretch>
        </p:blipFill>
        <p:spPr>
          <a:xfrm>
            <a:off x="6289675" y="1"/>
            <a:ext cx="5999073" cy="6858000"/>
          </a:xfrm>
        </p:spPr>
      </p:pic>
      <p:sp>
        <p:nvSpPr>
          <p:cNvPr id="5" name="Rectangle 4"/>
          <p:cNvSpPr/>
          <p:nvPr/>
        </p:nvSpPr>
        <p:spPr>
          <a:xfrm>
            <a:off x="5124450" y="2457450"/>
            <a:ext cx="1943100" cy="1943100"/>
          </a:xfrm>
          <a:prstGeom prst="rect">
            <a:avLst/>
          </a:prstGeom>
          <a:solidFill>
            <a:srgbClr val="069FEC"/>
          </a:solidFill>
          <a:ln>
            <a:noFill/>
          </a:ln>
          <a:effectLst>
            <a:outerShdw blurRad="4445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900" dirty="0">
              <a:latin typeface="微软雅黑 Light" panose="020B0502040204020203" pitchFamily="34" charset="-122"/>
              <a:ea typeface="微软雅黑 Light" panose="020B0502040204020203" pitchFamily="34" charset="-122"/>
              <a:cs typeface="NHL Ducks" panose="02000500000000000000" charset="0"/>
            </a:endParaRPr>
          </a:p>
        </p:txBody>
      </p:sp>
      <p:sp>
        <p:nvSpPr>
          <p:cNvPr id="6" name="TextBox 5"/>
          <p:cNvSpPr txBox="1"/>
          <p:nvPr/>
        </p:nvSpPr>
        <p:spPr>
          <a:xfrm>
            <a:off x="5246475" y="2990419"/>
            <a:ext cx="1699050" cy="829945"/>
          </a:xfrm>
          <a:prstGeom prst="rect">
            <a:avLst/>
          </a:prstGeom>
          <a:noFill/>
        </p:spPr>
        <p:txBody>
          <a:bodyPr wrap="square" rtlCol="0">
            <a:spAutoFit/>
          </a:bodyPr>
          <a:lstStyle/>
          <a:p>
            <a:pPr algn="ctr"/>
            <a:r>
              <a:rPr lang="en-US" sz="2400" b="1" dirty="0" smtClean="0">
                <a:solidFill>
                  <a:schemeClr val="bg1"/>
                </a:solidFill>
                <a:latin typeface="黑体" panose="02010609060101010101" charset="-122"/>
                <a:ea typeface="黑体" panose="02010609060101010101" charset="-122"/>
              </a:rPr>
              <a:t>Hospital Usable</a:t>
            </a:r>
            <a:endParaRPr lang="en-US" sz="2400" b="1" dirty="0" smtClean="0">
              <a:solidFill>
                <a:schemeClr val="bg1"/>
              </a:solidFill>
              <a:latin typeface="黑体" panose="02010609060101010101" charset="-122"/>
              <a:ea typeface="黑体" panose="02010609060101010101" charset="-122"/>
            </a:endParaRPr>
          </a:p>
        </p:txBody>
      </p:sp>
      <p:sp>
        <p:nvSpPr>
          <p:cNvPr id="8" name="Rectangle 7"/>
          <p:cNvSpPr/>
          <p:nvPr/>
        </p:nvSpPr>
        <p:spPr>
          <a:xfrm>
            <a:off x="1355126" y="4356073"/>
            <a:ext cx="1883410" cy="368300"/>
          </a:xfrm>
          <a:prstGeom prst="rect">
            <a:avLst/>
          </a:prstGeom>
        </p:spPr>
        <p:txBody>
          <a:bodyPr wrap="none">
            <a:spAutoFit/>
          </a:bodyPr>
          <a:lstStyle/>
          <a:p>
            <a:pPr algn="l"/>
            <a:r>
              <a:rPr lang="zh-CN" altLang="en-US" b="1" dirty="0" smtClean="0">
                <a:latin typeface="微软雅黑 Light" panose="020B0502040204020203" pitchFamily="34" charset="-122"/>
                <a:ea typeface="微软雅黑 Light" panose="020B0502040204020203" pitchFamily="34" charset="-122"/>
                <a:cs typeface="NHL Ducks" panose="02000500000000000000" charset="0"/>
              </a:rPr>
              <a:t>3 years warranty</a:t>
            </a:r>
            <a:endParaRPr lang="zh-CN" altLang="en-US" b="1" dirty="0" smtClean="0">
              <a:latin typeface="微软雅黑 Light" panose="020B0502040204020203" pitchFamily="34" charset="-122"/>
              <a:ea typeface="微软雅黑 Light" panose="020B0502040204020203" pitchFamily="34" charset="-122"/>
              <a:cs typeface="NHL Ducks" panose="02000500000000000000" charset="0"/>
            </a:endParaRPr>
          </a:p>
        </p:txBody>
      </p:sp>
      <p:sp>
        <p:nvSpPr>
          <p:cNvPr id="9" name="Rectangle 8"/>
          <p:cNvSpPr/>
          <p:nvPr/>
        </p:nvSpPr>
        <p:spPr>
          <a:xfrm>
            <a:off x="1355126" y="5645805"/>
            <a:ext cx="4663440" cy="460375"/>
          </a:xfrm>
          <a:prstGeom prst="rect">
            <a:avLst/>
          </a:prstGeom>
        </p:spPr>
        <p:txBody>
          <a:bodyPr wrap="square">
            <a:spAutoFit/>
          </a:bodyPr>
          <a:lstStyle/>
          <a:p>
            <a:pPr algn="just"/>
            <a:r>
              <a:rPr lang="zh-CN" altLang="en-US" sz="1200" dirty="0" smtClean="0">
                <a:effectLst/>
                <a:latin typeface="微软雅黑 Light" panose="020B0502040204020203" pitchFamily="34" charset="-122"/>
                <a:ea typeface="微软雅黑 Light" panose="020B0502040204020203" pitchFamily="34" charset="-122"/>
                <a:cs typeface="NHL Ducks" panose="02000500000000000000" charset="0"/>
                <a:sym typeface="+mn-ea"/>
              </a:rPr>
              <a:t>3 bearings in motor and metallic thermal protector (not disposable plastic type )</a:t>
            </a:r>
            <a:endParaRPr lang="id-ID" sz="1200" dirty="0">
              <a:latin typeface="微软雅黑 Light" panose="020B0502040204020203" pitchFamily="34" charset="-122"/>
              <a:ea typeface="微软雅黑 Light" panose="020B0502040204020203" pitchFamily="34" charset="-122"/>
              <a:cs typeface="NHL Ducks" panose="02000500000000000000" charset="0"/>
            </a:endParaRPr>
          </a:p>
        </p:txBody>
      </p:sp>
      <p:sp>
        <p:nvSpPr>
          <p:cNvPr id="10" name="Rectangle 9"/>
          <p:cNvSpPr/>
          <p:nvPr/>
        </p:nvSpPr>
        <p:spPr>
          <a:xfrm>
            <a:off x="1355126" y="5383684"/>
            <a:ext cx="2279650" cy="368300"/>
          </a:xfrm>
          <a:prstGeom prst="rect">
            <a:avLst/>
          </a:prstGeom>
        </p:spPr>
        <p:txBody>
          <a:bodyPr wrap="none">
            <a:spAutoFit/>
          </a:bodyPr>
          <a:lstStyle/>
          <a:p>
            <a:pPr algn="l"/>
            <a:r>
              <a:rPr lang="en-US" b="1" dirty="0" smtClean="0">
                <a:latin typeface="微软雅黑 Light" panose="020B0502040204020203" pitchFamily="34" charset="-122"/>
                <a:ea typeface="微软雅黑 Light" panose="020B0502040204020203" pitchFamily="34" charset="-122"/>
                <a:cs typeface="NHL Ducks" panose="02000500000000000000" charset="0"/>
              </a:rPr>
              <a:t>D</a:t>
            </a:r>
            <a:r>
              <a:rPr lang="zh-CN" altLang="en-US" b="1" dirty="0" smtClean="0">
                <a:latin typeface="微软雅黑 Light" panose="020B0502040204020203" pitchFamily="34" charset="-122"/>
                <a:ea typeface="微软雅黑 Light" panose="020B0502040204020203" pitchFamily="34" charset="-122"/>
                <a:cs typeface="NHL Ducks" panose="02000500000000000000" charset="0"/>
              </a:rPr>
              <a:t>urable compressor</a:t>
            </a:r>
            <a:endParaRPr lang="zh-CN" altLang="en-US" b="1" dirty="0" smtClean="0">
              <a:latin typeface="微软雅黑 Light" panose="020B0502040204020203" pitchFamily="34" charset="-122"/>
              <a:ea typeface="微软雅黑 Light" panose="020B0502040204020203" pitchFamily="34" charset="-122"/>
              <a:cs typeface="NHL Ducks" panose="02000500000000000000" charset="0"/>
            </a:endParaRPr>
          </a:p>
        </p:txBody>
      </p:sp>
      <p:sp>
        <p:nvSpPr>
          <p:cNvPr id="11" name="Shape 4698"/>
          <p:cNvSpPr/>
          <p:nvPr/>
        </p:nvSpPr>
        <p:spPr>
          <a:xfrm>
            <a:off x="584980" y="5481969"/>
            <a:ext cx="518440" cy="535172"/>
          </a:xfrm>
          <a:custGeom>
            <a:avLst/>
            <a:gdLst/>
            <a:ahLst/>
            <a:cxnLst/>
            <a:rect l="0" t="0" r="0" b="0"/>
            <a:pathLst>
              <a:path w="120000" h="120000" extrusionOk="0">
                <a:moveTo>
                  <a:pt x="119737" y="56186"/>
                </a:moveTo>
                <a:lnTo>
                  <a:pt x="119737" y="56186"/>
                </a:lnTo>
                <a:cubicBezTo>
                  <a:pt x="61834" y="3813"/>
                  <a:pt x="61834" y="3813"/>
                  <a:pt x="61834" y="3813"/>
                </a:cubicBezTo>
                <a:cubicBezTo>
                  <a:pt x="61834" y="0"/>
                  <a:pt x="57903" y="0"/>
                  <a:pt x="53973" y="3813"/>
                </a:cubicBezTo>
                <a:cubicBezTo>
                  <a:pt x="53973" y="3813"/>
                  <a:pt x="53973" y="7627"/>
                  <a:pt x="53973" y="11186"/>
                </a:cubicBezTo>
                <a:cubicBezTo>
                  <a:pt x="107947" y="59745"/>
                  <a:pt x="107947" y="59745"/>
                  <a:pt x="107947" y="59745"/>
                </a:cubicBezTo>
                <a:cubicBezTo>
                  <a:pt x="53973" y="112372"/>
                  <a:pt x="53973" y="112372"/>
                  <a:pt x="53973" y="112372"/>
                </a:cubicBezTo>
                <a:cubicBezTo>
                  <a:pt x="53973" y="115932"/>
                  <a:pt x="53973" y="115932"/>
                  <a:pt x="53973" y="119745"/>
                </a:cubicBezTo>
                <a:cubicBezTo>
                  <a:pt x="57903" y="119745"/>
                  <a:pt x="61834" y="119745"/>
                  <a:pt x="61834" y="119745"/>
                </a:cubicBezTo>
                <a:cubicBezTo>
                  <a:pt x="119737" y="63559"/>
                  <a:pt x="119737" y="63559"/>
                  <a:pt x="119737" y="63559"/>
                </a:cubicBezTo>
                <a:cubicBezTo>
                  <a:pt x="119737" y="63559"/>
                  <a:pt x="119737" y="63559"/>
                  <a:pt x="119737" y="59745"/>
                </a:cubicBezTo>
                <a:cubicBezTo>
                  <a:pt x="119737" y="59745"/>
                  <a:pt x="119737" y="59745"/>
                  <a:pt x="119737" y="56186"/>
                </a:cubicBezTo>
                <a:close/>
                <a:moveTo>
                  <a:pt x="57903" y="59745"/>
                </a:moveTo>
                <a:lnTo>
                  <a:pt x="57903" y="59745"/>
                </a:lnTo>
                <a:cubicBezTo>
                  <a:pt x="57903" y="59745"/>
                  <a:pt x="57903" y="59745"/>
                  <a:pt x="57903" y="56186"/>
                </a:cubicBezTo>
                <a:cubicBezTo>
                  <a:pt x="11528" y="11186"/>
                  <a:pt x="11528" y="11186"/>
                  <a:pt x="11528" y="11186"/>
                </a:cubicBezTo>
                <a:cubicBezTo>
                  <a:pt x="7860" y="11186"/>
                  <a:pt x="3930" y="11186"/>
                  <a:pt x="3930" y="11186"/>
                </a:cubicBezTo>
                <a:cubicBezTo>
                  <a:pt x="0" y="15000"/>
                  <a:pt x="0" y="18813"/>
                  <a:pt x="3930" y="18813"/>
                </a:cubicBezTo>
                <a:cubicBezTo>
                  <a:pt x="46375" y="59745"/>
                  <a:pt x="46375" y="59745"/>
                  <a:pt x="46375" y="59745"/>
                </a:cubicBezTo>
                <a:cubicBezTo>
                  <a:pt x="3930" y="100932"/>
                  <a:pt x="3930" y="100932"/>
                  <a:pt x="3930" y="100932"/>
                </a:cubicBezTo>
                <a:cubicBezTo>
                  <a:pt x="0" y="104745"/>
                  <a:pt x="0" y="108559"/>
                  <a:pt x="3930" y="108559"/>
                </a:cubicBezTo>
                <a:cubicBezTo>
                  <a:pt x="3930" y="112372"/>
                  <a:pt x="7860" y="112372"/>
                  <a:pt x="11528" y="108559"/>
                </a:cubicBezTo>
                <a:cubicBezTo>
                  <a:pt x="57903" y="63559"/>
                  <a:pt x="57903" y="63559"/>
                  <a:pt x="57903" y="63559"/>
                </a:cubicBezTo>
                <a:cubicBezTo>
                  <a:pt x="57903" y="63559"/>
                  <a:pt x="57903" y="63559"/>
                  <a:pt x="57903" y="59745"/>
                </a:cubicBezTo>
                <a:close/>
              </a:path>
            </a:pathLst>
          </a:custGeom>
          <a:solidFill>
            <a:schemeClr val="tx1"/>
          </a:solidFill>
          <a:ln>
            <a:noFill/>
          </a:ln>
        </p:spPr>
        <p:txBody>
          <a:bodyPr lIns="45713" tIns="22850" rIns="45713" bIns="22850" anchor="ctr" anchorCtr="0">
            <a:noAutofit/>
          </a:bodyPr>
          <a:lstStyle/>
          <a:p>
            <a:endParaRPr dirty="0">
              <a:solidFill>
                <a:schemeClr val="bg1">
                  <a:lumMod val="50000"/>
                </a:schemeClr>
              </a:solidFill>
              <a:latin typeface="微软雅黑 Light" panose="020B0502040204020203" pitchFamily="34" charset="-122"/>
              <a:ea typeface="微软雅黑 Light" panose="020B0502040204020203" pitchFamily="34" charset="-122"/>
              <a:cs typeface="NHL Ducks" panose="02000500000000000000" charset="0"/>
              <a:sym typeface="Roboto Cn" charset="0"/>
            </a:endParaRPr>
          </a:p>
        </p:txBody>
      </p:sp>
      <p:sp>
        <p:nvSpPr>
          <p:cNvPr id="12" name="Shape 4698"/>
          <p:cNvSpPr/>
          <p:nvPr/>
        </p:nvSpPr>
        <p:spPr>
          <a:xfrm>
            <a:off x="563563" y="4465879"/>
            <a:ext cx="518440" cy="535172"/>
          </a:xfrm>
          <a:custGeom>
            <a:avLst/>
            <a:gdLst/>
            <a:ahLst/>
            <a:cxnLst/>
            <a:rect l="0" t="0" r="0" b="0"/>
            <a:pathLst>
              <a:path w="120000" h="120000" extrusionOk="0">
                <a:moveTo>
                  <a:pt x="119737" y="56186"/>
                </a:moveTo>
                <a:lnTo>
                  <a:pt x="119737" y="56186"/>
                </a:lnTo>
                <a:cubicBezTo>
                  <a:pt x="61834" y="3813"/>
                  <a:pt x="61834" y="3813"/>
                  <a:pt x="61834" y="3813"/>
                </a:cubicBezTo>
                <a:cubicBezTo>
                  <a:pt x="61834" y="0"/>
                  <a:pt x="57903" y="0"/>
                  <a:pt x="53973" y="3813"/>
                </a:cubicBezTo>
                <a:cubicBezTo>
                  <a:pt x="53973" y="3813"/>
                  <a:pt x="53973" y="7627"/>
                  <a:pt x="53973" y="11186"/>
                </a:cubicBezTo>
                <a:cubicBezTo>
                  <a:pt x="107947" y="59745"/>
                  <a:pt x="107947" y="59745"/>
                  <a:pt x="107947" y="59745"/>
                </a:cubicBezTo>
                <a:cubicBezTo>
                  <a:pt x="53973" y="112372"/>
                  <a:pt x="53973" y="112372"/>
                  <a:pt x="53973" y="112372"/>
                </a:cubicBezTo>
                <a:cubicBezTo>
                  <a:pt x="53973" y="115932"/>
                  <a:pt x="53973" y="115932"/>
                  <a:pt x="53973" y="119745"/>
                </a:cubicBezTo>
                <a:cubicBezTo>
                  <a:pt x="57903" y="119745"/>
                  <a:pt x="61834" y="119745"/>
                  <a:pt x="61834" y="119745"/>
                </a:cubicBezTo>
                <a:cubicBezTo>
                  <a:pt x="119737" y="63559"/>
                  <a:pt x="119737" y="63559"/>
                  <a:pt x="119737" y="63559"/>
                </a:cubicBezTo>
                <a:cubicBezTo>
                  <a:pt x="119737" y="63559"/>
                  <a:pt x="119737" y="63559"/>
                  <a:pt x="119737" y="59745"/>
                </a:cubicBezTo>
                <a:cubicBezTo>
                  <a:pt x="119737" y="59745"/>
                  <a:pt x="119737" y="59745"/>
                  <a:pt x="119737" y="56186"/>
                </a:cubicBezTo>
                <a:close/>
                <a:moveTo>
                  <a:pt x="57903" y="59745"/>
                </a:moveTo>
                <a:lnTo>
                  <a:pt x="57903" y="59745"/>
                </a:lnTo>
                <a:cubicBezTo>
                  <a:pt x="57903" y="59745"/>
                  <a:pt x="57903" y="59745"/>
                  <a:pt x="57903" y="56186"/>
                </a:cubicBezTo>
                <a:cubicBezTo>
                  <a:pt x="11528" y="11186"/>
                  <a:pt x="11528" y="11186"/>
                  <a:pt x="11528" y="11186"/>
                </a:cubicBezTo>
                <a:cubicBezTo>
                  <a:pt x="7860" y="11186"/>
                  <a:pt x="3930" y="11186"/>
                  <a:pt x="3930" y="11186"/>
                </a:cubicBezTo>
                <a:cubicBezTo>
                  <a:pt x="0" y="15000"/>
                  <a:pt x="0" y="18813"/>
                  <a:pt x="3930" y="18813"/>
                </a:cubicBezTo>
                <a:cubicBezTo>
                  <a:pt x="46375" y="59745"/>
                  <a:pt x="46375" y="59745"/>
                  <a:pt x="46375" y="59745"/>
                </a:cubicBezTo>
                <a:cubicBezTo>
                  <a:pt x="3930" y="100932"/>
                  <a:pt x="3930" y="100932"/>
                  <a:pt x="3930" y="100932"/>
                </a:cubicBezTo>
                <a:cubicBezTo>
                  <a:pt x="0" y="104745"/>
                  <a:pt x="0" y="108559"/>
                  <a:pt x="3930" y="108559"/>
                </a:cubicBezTo>
                <a:cubicBezTo>
                  <a:pt x="3930" y="112372"/>
                  <a:pt x="7860" y="112372"/>
                  <a:pt x="11528" y="108559"/>
                </a:cubicBezTo>
                <a:cubicBezTo>
                  <a:pt x="57903" y="63559"/>
                  <a:pt x="57903" y="63559"/>
                  <a:pt x="57903" y="63559"/>
                </a:cubicBezTo>
                <a:cubicBezTo>
                  <a:pt x="57903" y="63559"/>
                  <a:pt x="57903" y="63559"/>
                  <a:pt x="57903" y="59745"/>
                </a:cubicBezTo>
                <a:close/>
              </a:path>
            </a:pathLst>
          </a:custGeom>
          <a:solidFill>
            <a:schemeClr val="tx1"/>
          </a:solidFill>
          <a:ln>
            <a:noFill/>
          </a:ln>
        </p:spPr>
        <p:txBody>
          <a:bodyPr lIns="45713" tIns="22850" rIns="45713" bIns="22850" anchor="ctr" anchorCtr="0">
            <a:noAutofit/>
          </a:bodyPr>
          <a:lstStyle/>
          <a:p>
            <a:endParaRPr dirty="0">
              <a:solidFill>
                <a:schemeClr val="bg1">
                  <a:lumMod val="50000"/>
                </a:schemeClr>
              </a:solidFill>
              <a:latin typeface="微软雅黑 Light" panose="020B0502040204020203" pitchFamily="34" charset="-122"/>
              <a:ea typeface="微软雅黑 Light" panose="020B0502040204020203" pitchFamily="34" charset="-122"/>
              <a:cs typeface="NHL Ducks" panose="02000500000000000000" charset="0"/>
              <a:sym typeface="Roboto Cn" charset="0"/>
            </a:endParaRPr>
          </a:p>
        </p:txBody>
      </p:sp>
      <p:sp>
        <p:nvSpPr>
          <p:cNvPr id="13" name="Rectangle 12"/>
          <p:cNvSpPr/>
          <p:nvPr/>
        </p:nvSpPr>
        <p:spPr>
          <a:xfrm>
            <a:off x="563563" y="1922276"/>
            <a:ext cx="3995374" cy="829945"/>
          </a:xfrm>
          <a:prstGeom prst="rect">
            <a:avLst/>
          </a:prstGeom>
        </p:spPr>
        <p:txBody>
          <a:bodyPr wrap="square">
            <a:spAutoFit/>
          </a:bodyPr>
          <a:lstStyle/>
          <a:p>
            <a:pPr algn="just"/>
            <a:r>
              <a:rPr lang="zh-CN" altLang="en-US" sz="1200" b="0" i="0" dirty="0" smtClean="0">
                <a:effectLst/>
                <a:latin typeface="微软雅黑 Light" panose="020B0502040204020203" pitchFamily="34" charset="-122"/>
                <a:ea typeface="微软雅黑 Light" panose="020B0502040204020203" pitchFamily="34" charset="-122"/>
                <a:cs typeface="NHL Ducks" panose="02000500000000000000" charset="0"/>
              </a:rPr>
              <a:t>-continuous running 2000 hours testing </a:t>
            </a:r>
            <a:endParaRPr lang="zh-CN" altLang="en-US" sz="1200" b="0" i="0" dirty="0" smtClean="0">
              <a:effectLst/>
              <a:latin typeface="微软雅黑 Light" panose="020B0502040204020203" pitchFamily="34" charset="-122"/>
              <a:ea typeface="微软雅黑 Light" panose="020B0502040204020203" pitchFamily="34" charset="-122"/>
              <a:cs typeface="NHL Ducks" panose="02000500000000000000" charset="0"/>
            </a:endParaRPr>
          </a:p>
          <a:p>
            <a:pPr algn="just"/>
            <a:r>
              <a:rPr lang="zh-CN" altLang="en-US" sz="1200" b="0" i="0" dirty="0" smtClean="0">
                <a:effectLst/>
                <a:latin typeface="微软雅黑 Light" panose="020B0502040204020203" pitchFamily="34" charset="-122"/>
                <a:ea typeface="微软雅黑 Light" panose="020B0502040204020203" pitchFamily="34" charset="-122"/>
                <a:cs typeface="NHL Ducks" panose="02000500000000000000" charset="0"/>
              </a:rPr>
              <a:t>-3 bearings in motor and metallic thermal protector (not disposable plastic type )</a:t>
            </a:r>
            <a:endParaRPr lang="zh-CN" altLang="en-US" sz="1200" b="0" i="0" dirty="0" smtClean="0">
              <a:effectLst/>
              <a:latin typeface="微软雅黑 Light" panose="020B0502040204020203" pitchFamily="34" charset="-122"/>
              <a:ea typeface="微软雅黑 Light" panose="020B0502040204020203" pitchFamily="34" charset="-122"/>
              <a:cs typeface="NHL Ducks" panose="02000500000000000000" charset="0"/>
            </a:endParaRPr>
          </a:p>
          <a:p>
            <a:pPr algn="just"/>
            <a:r>
              <a:rPr lang="en-US" altLang="zh-CN" sz="1200" b="0" i="0" dirty="0" smtClean="0">
                <a:effectLst/>
                <a:latin typeface="微软雅黑 Light" panose="020B0502040204020203" pitchFamily="34" charset="-122"/>
                <a:ea typeface="微软雅黑 Light" panose="020B0502040204020203" pitchFamily="34" charset="-122"/>
                <a:cs typeface="NHL Ducks" panose="02000500000000000000" charset="0"/>
              </a:rPr>
              <a:t>- FDA ISO 510K certificates </a:t>
            </a:r>
            <a:endParaRPr lang="en-US" altLang="zh-CN" sz="1200" b="0" i="0" dirty="0" smtClean="0">
              <a:effectLst/>
              <a:latin typeface="微软雅黑 Light" panose="020B0502040204020203" pitchFamily="34" charset="-122"/>
              <a:ea typeface="微软雅黑 Light" panose="020B0502040204020203" pitchFamily="34" charset="-122"/>
              <a:cs typeface="NHL Ducks" panose="02000500000000000000" charset="0"/>
            </a:endParaRPr>
          </a:p>
        </p:txBody>
      </p:sp>
      <p:sp>
        <p:nvSpPr>
          <p:cNvPr id="14" name="TextBox 13"/>
          <p:cNvSpPr txBox="1"/>
          <p:nvPr/>
        </p:nvSpPr>
        <p:spPr>
          <a:xfrm>
            <a:off x="563563" y="998435"/>
            <a:ext cx="3002280" cy="768350"/>
          </a:xfrm>
          <a:prstGeom prst="rect">
            <a:avLst/>
          </a:prstGeom>
          <a:noFill/>
        </p:spPr>
        <p:txBody>
          <a:bodyPr wrap="none" rtlCol="0">
            <a:spAutoFit/>
          </a:bodyPr>
          <a:lstStyle/>
          <a:p>
            <a:r>
              <a:rPr lang="en-US" altLang="zh-CN" sz="4400" b="1" dirty="0" smtClean="0">
                <a:latin typeface="黑体" panose="02010609060101010101" charset="-122"/>
                <a:ea typeface="黑体" panose="02010609060101010101" charset="-122"/>
              </a:rPr>
              <a:t>NEBULIZERS</a:t>
            </a:r>
            <a:endParaRPr lang="en-US" altLang="zh-CN" sz="4400" b="1" dirty="0" smtClean="0">
              <a:latin typeface="黑体" panose="02010609060101010101" charset="-122"/>
              <a:ea typeface="黑体" panose="02010609060101010101"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681136" y="0"/>
            <a:ext cx="3769112" cy="6858000"/>
          </a:xfrm>
          <a:prstGeom prst="rect">
            <a:avLst/>
          </a:prstGeom>
          <a:solidFill>
            <a:srgbClr val="069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微软雅黑 Light" panose="020B0502040204020203" pitchFamily="34" charset="-122"/>
              <a:ea typeface="微软雅黑 Light" panose="020B0502040204020203" pitchFamily="34" charset="-122"/>
              <a:cs typeface="NHL Ducks" panose="02000500000000000000" charset="0"/>
            </a:endParaRPr>
          </a:p>
        </p:txBody>
      </p:sp>
      <p:sp>
        <p:nvSpPr>
          <p:cNvPr id="8" name="Subtitle 2"/>
          <p:cNvSpPr txBox="1"/>
          <p:nvPr/>
        </p:nvSpPr>
        <p:spPr>
          <a:xfrm>
            <a:off x="1766374" y="5446277"/>
            <a:ext cx="2224179" cy="787400"/>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ts val="1325"/>
              </a:lnSpc>
            </a:pPr>
            <a:r>
              <a:rPr lang="en-US" sz="1000" dirty="0">
                <a:solidFill>
                  <a:schemeClr val="tx1"/>
                </a:solidFill>
                <a:latin typeface="微软雅黑 Light" panose="020B0502040204020203" pitchFamily="34" charset="-122"/>
                <a:ea typeface="微软雅黑 Light" panose="020B0502040204020203" pitchFamily="34" charset="-122"/>
                <a:cs typeface="NHL Ducks" panose="02000500000000000000" charset="0"/>
              </a:rPr>
              <a:t>Located in beautiful Xiamen island , near Taiwan . in charge of management , marketing , purchuse and R/D team </a:t>
            </a:r>
            <a:endParaRPr lang="en-US" sz="1000" dirty="0">
              <a:solidFill>
                <a:schemeClr val="tx1"/>
              </a:solidFill>
              <a:latin typeface="微软雅黑 Light" panose="020B0502040204020203" pitchFamily="34" charset="-122"/>
              <a:ea typeface="微软雅黑 Light" panose="020B0502040204020203" pitchFamily="34" charset="-122"/>
              <a:cs typeface="NHL Ducks" panose="02000500000000000000" charset="0"/>
            </a:endParaRPr>
          </a:p>
        </p:txBody>
      </p:sp>
      <p:sp>
        <p:nvSpPr>
          <p:cNvPr id="9" name="TextBox 8"/>
          <p:cNvSpPr txBox="1"/>
          <p:nvPr/>
        </p:nvSpPr>
        <p:spPr>
          <a:xfrm>
            <a:off x="1836045" y="4924167"/>
            <a:ext cx="1292860" cy="521970"/>
          </a:xfrm>
          <a:prstGeom prst="rect">
            <a:avLst/>
          </a:prstGeom>
          <a:noFill/>
        </p:spPr>
        <p:txBody>
          <a:bodyPr wrap="none" rtlCol="0" anchor="ctr" anchorCtr="0">
            <a:spAutoFit/>
          </a:bodyPr>
          <a:lstStyle/>
          <a:p>
            <a:r>
              <a:rPr lang="en-US" sz="1400" b="1" dirty="0">
                <a:latin typeface="微软雅黑 Light" panose="020B0502040204020203" pitchFamily="34" charset="-122"/>
                <a:ea typeface="微软雅黑 Light" panose="020B0502040204020203" pitchFamily="34" charset="-122"/>
                <a:cs typeface="NHL Ducks" panose="02000500000000000000" charset="0"/>
              </a:rPr>
              <a:t>FOFO medial: </a:t>
            </a:r>
            <a:endParaRPr lang="en-US" sz="1400" b="1" dirty="0">
              <a:latin typeface="微软雅黑 Light" panose="020B0502040204020203" pitchFamily="34" charset="-122"/>
              <a:ea typeface="微软雅黑 Light" panose="020B0502040204020203" pitchFamily="34" charset="-122"/>
              <a:cs typeface="NHL Ducks" panose="02000500000000000000" charset="0"/>
            </a:endParaRPr>
          </a:p>
          <a:p>
            <a:r>
              <a:rPr lang="en-US" sz="1400" b="1" dirty="0">
                <a:latin typeface="微软雅黑 Light" panose="020B0502040204020203" pitchFamily="34" charset="-122"/>
                <a:ea typeface="微软雅黑 Light" panose="020B0502040204020203" pitchFamily="34" charset="-122"/>
                <a:cs typeface="NHL Ducks" panose="02000500000000000000" charset="0"/>
              </a:rPr>
              <a:t>Head office </a:t>
            </a:r>
            <a:endParaRPr lang="en-US" sz="1400" b="1" dirty="0">
              <a:latin typeface="微软雅黑 Light" panose="020B0502040204020203" pitchFamily="34" charset="-122"/>
              <a:ea typeface="微软雅黑 Light" panose="020B0502040204020203" pitchFamily="34" charset="-122"/>
              <a:cs typeface="NHL Ducks" panose="02000500000000000000" charset="0"/>
            </a:endParaRPr>
          </a:p>
        </p:txBody>
      </p:sp>
      <p:sp>
        <p:nvSpPr>
          <p:cNvPr id="10" name="Subtitle 2"/>
          <p:cNvSpPr txBox="1"/>
          <p:nvPr/>
        </p:nvSpPr>
        <p:spPr>
          <a:xfrm>
            <a:off x="1766374" y="1796579"/>
            <a:ext cx="2224179" cy="447675"/>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ts val="1325"/>
              </a:lnSpc>
            </a:pPr>
            <a:r>
              <a:rPr lang="en-US" sz="1000" dirty="0" smtClean="0">
                <a:solidFill>
                  <a:schemeClr val="tx1"/>
                </a:solidFill>
                <a:latin typeface="微软雅黑 Light" panose="020B0502040204020203" pitchFamily="34" charset="-122"/>
                <a:ea typeface="微软雅黑 Light" panose="020B0502040204020203" pitchFamily="34" charset="-122"/>
                <a:cs typeface="NHL Ducks" panose="02000500000000000000" charset="0"/>
              </a:rPr>
              <a:t>Mattresses / air compression leg cuffs / water bed / air cushions </a:t>
            </a:r>
            <a:endParaRPr lang="en-US" sz="1000" dirty="0">
              <a:solidFill>
                <a:schemeClr val="tx1"/>
              </a:solidFill>
              <a:latin typeface="微软雅黑 Light" panose="020B0502040204020203" pitchFamily="34" charset="-122"/>
              <a:ea typeface="微软雅黑 Light" panose="020B0502040204020203" pitchFamily="34" charset="-122"/>
              <a:cs typeface="NHL Ducks" panose="02000500000000000000" charset="0"/>
            </a:endParaRPr>
          </a:p>
        </p:txBody>
      </p:sp>
      <p:sp>
        <p:nvSpPr>
          <p:cNvPr id="11" name="TextBox 10"/>
          <p:cNvSpPr txBox="1"/>
          <p:nvPr/>
        </p:nvSpPr>
        <p:spPr>
          <a:xfrm>
            <a:off x="1838585" y="1312570"/>
            <a:ext cx="2324735" cy="521970"/>
          </a:xfrm>
          <a:prstGeom prst="rect">
            <a:avLst/>
          </a:prstGeom>
          <a:noFill/>
        </p:spPr>
        <p:txBody>
          <a:bodyPr wrap="none" rtlCol="0" anchor="ctr" anchorCtr="0">
            <a:spAutoFit/>
          </a:bodyPr>
          <a:lstStyle/>
          <a:p>
            <a:r>
              <a:rPr lang="en-US" altLang="zh-CN" sz="1400" b="1" dirty="0" smtClean="0">
                <a:latin typeface="微软雅黑 Light" panose="020B0502040204020203" pitchFamily="34" charset="-122"/>
                <a:ea typeface="微软雅黑 Light" panose="020B0502040204020203" pitchFamily="34" charset="-122"/>
                <a:cs typeface="NHL Ducks" panose="02000500000000000000" charset="0"/>
              </a:rPr>
              <a:t>Foshan Hongfeng :</a:t>
            </a:r>
            <a:endParaRPr lang="en-US" altLang="zh-CN" sz="1400" b="1" dirty="0" smtClean="0">
              <a:latin typeface="微软雅黑 Light" panose="020B0502040204020203" pitchFamily="34" charset="-122"/>
              <a:ea typeface="微软雅黑 Light" panose="020B0502040204020203" pitchFamily="34" charset="-122"/>
              <a:cs typeface="NHL Ducks" panose="02000500000000000000" charset="0"/>
            </a:endParaRPr>
          </a:p>
          <a:p>
            <a:r>
              <a:rPr lang="en-US" altLang="zh-CN" sz="1400" b="1" dirty="0" smtClean="0">
                <a:latin typeface="微软雅黑 Light" panose="020B0502040204020203" pitchFamily="34" charset="-122"/>
                <a:ea typeface="微软雅黑 Light" panose="020B0502040204020203" pitchFamily="34" charset="-122"/>
                <a:cs typeface="NHL Ducks" panose="02000500000000000000" charset="0"/>
              </a:rPr>
              <a:t>high frequency production </a:t>
            </a:r>
            <a:endParaRPr lang="en-US" altLang="zh-CN" sz="1400" b="1" dirty="0" smtClean="0">
              <a:latin typeface="微软雅黑 Light" panose="020B0502040204020203" pitchFamily="34" charset="-122"/>
              <a:ea typeface="微软雅黑 Light" panose="020B0502040204020203" pitchFamily="34" charset="-122"/>
              <a:cs typeface="NHL Ducks" panose="02000500000000000000" charset="0"/>
            </a:endParaRPr>
          </a:p>
        </p:txBody>
      </p:sp>
      <p:sp>
        <p:nvSpPr>
          <p:cNvPr id="12" name="Subtitle 2"/>
          <p:cNvSpPr txBox="1"/>
          <p:nvPr/>
        </p:nvSpPr>
        <p:spPr>
          <a:xfrm>
            <a:off x="1835589" y="3766843"/>
            <a:ext cx="2224179" cy="617220"/>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ts val="1325"/>
              </a:lnSpc>
            </a:pPr>
            <a:r>
              <a:rPr lang="en-US" altLang="zh-CN" sz="1000" dirty="0" smtClean="0">
                <a:solidFill>
                  <a:schemeClr val="tx1"/>
                </a:solidFill>
                <a:latin typeface="微软雅黑 Light" panose="020B0502040204020203" pitchFamily="34" charset="-122"/>
                <a:ea typeface="微软雅黑 Light" panose="020B0502040204020203" pitchFamily="34" charset="-122"/>
                <a:cs typeface="NHL Ducks" panose="02000500000000000000" charset="0"/>
              </a:rPr>
              <a:t>Medical air pump, Air compression pump, Nebuilizers , Suctions and parts of machines </a:t>
            </a:r>
            <a:endParaRPr lang="en-US" altLang="zh-CN" sz="1000" dirty="0" smtClean="0">
              <a:solidFill>
                <a:schemeClr val="tx1"/>
              </a:solidFill>
              <a:latin typeface="微软雅黑 Light" panose="020B0502040204020203" pitchFamily="34" charset="-122"/>
              <a:ea typeface="微软雅黑 Light" panose="020B0502040204020203" pitchFamily="34" charset="-122"/>
              <a:cs typeface="NHL Ducks" panose="02000500000000000000" charset="0"/>
            </a:endParaRPr>
          </a:p>
        </p:txBody>
      </p:sp>
      <p:sp>
        <p:nvSpPr>
          <p:cNvPr id="13" name="TextBox 12"/>
          <p:cNvSpPr txBox="1"/>
          <p:nvPr/>
        </p:nvSpPr>
        <p:spPr>
          <a:xfrm>
            <a:off x="1904365" y="3029585"/>
            <a:ext cx="2087245" cy="737235"/>
          </a:xfrm>
          <a:prstGeom prst="rect">
            <a:avLst/>
          </a:prstGeom>
          <a:noFill/>
        </p:spPr>
        <p:txBody>
          <a:bodyPr wrap="square" rtlCol="0" anchor="ctr" anchorCtr="0">
            <a:spAutoFit/>
          </a:bodyPr>
          <a:lstStyle/>
          <a:p>
            <a:r>
              <a:rPr lang="en-US" sz="1400" b="1" dirty="0" smtClean="0">
                <a:latin typeface="微软雅黑 Light" panose="020B0502040204020203" pitchFamily="34" charset="-122"/>
                <a:ea typeface="微软雅黑 Light" panose="020B0502040204020203" pitchFamily="34" charset="-122"/>
                <a:cs typeface="NHL Ducks" panose="02000500000000000000" charset="0"/>
              </a:rPr>
              <a:t>Xiamen Healthreach :</a:t>
            </a:r>
            <a:endParaRPr lang="en-US" sz="1400" b="1" dirty="0" smtClean="0">
              <a:latin typeface="微软雅黑 Light" panose="020B0502040204020203" pitchFamily="34" charset="-122"/>
              <a:ea typeface="微软雅黑 Light" panose="020B0502040204020203" pitchFamily="34" charset="-122"/>
              <a:cs typeface="NHL Ducks" panose="02000500000000000000" charset="0"/>
            </a:endParaRPr>
          </a:p>
          <a:p>
            <a:r>
              <a:rPr lang="en-US" sz="1400" b="1" dirty="0">
                <a:latin typeface="微软雅黑 Light" panose="020B0502040204020203" pitchFamily="34" charset="-122"/>
                <a:ea typeface="微软雅黑 Light" panose="020B0502040204020203" pitchFamily="34" charset="-122"/>
                <a:cs typeface="NHL Ducks" panose="02000500000000000000" charset="0"/>
              </a:rPr>
              <a:t>Electric device and parts manufacture </a:t>
            </a:r>
            <a:endParaRPr lang="en-US" sz="1400" b="1" dirty="0">
              <a:latin typeface="微软雅黑 Light" panose="020B0502040204020203" pitchFamily="34" charset="-122"/>
              <a:ea typeface="微软雅黑 Light" panose="020B0502040204020203" pitchFamily="34" charset="-122"/>
              <a:cs typeface="NHL Ducks" panose="02000500000000000000" charset="0"/>
            </a:endParaRPr>
          </a:p>
        </p:txBody>
      </p:sp>
      <p:sp>
        <p:nvSpPr>
          <p:cNvPr id="14" name="TextBox 13"/>
          <p:cNvSpPr txBox="1"/>
          <p:nvPr/>
        </p:nvSpPr>
        <p:spPr>
          <a:xfrm>
            <a:off x="838543" y="3026282"/>
            <a:ext cx="712734" cy="1169551"/>
          </a:xfrm>
          <a:prstGeom prst="rect">
            <a:avLst/>
          </a:prstGeom>
          <a:noFill/>
        </p:spPr>
        <p:txBody>
          <a:bodyPr wrap="square" rtlCol="0">
            <a:spAutoFit/>
          </a:bodyPr>
          <a:lstStyle/>
          <a:p>
            <a:pPr algn="ctr"/>
            <a:r>
              <a:rPr lang="en-US" sz="7000" dirty="0">
                <a:solidFill>
                  <a:schemeClr val="bg1">
                    <a:lumMod val="85000"/>
                  </a:schemeClr>
                </a:solidFill>
                <a:latin typeface="微软雅黑 Light" panose="020B0502040204020203" pitchFamily="34" charset="-122"/>
                <a:ea typeface="微软雅黑 Light" panose="020B0502040204020203" pitchFamily="34" charset="-122"/>
                <a:cs typeface="NHL Ducks" panose="02000500000000000000" charset="0"/>
              </a:rPr>
              <a:t>2</a:t>
            </a:r>
            <a:endParaRPr lang="en-US" sz="7000" dirty="0">
              <a:solidFill>
                <a:schemeClr val="bg1">
                  <a:lumMod val="85000"/>
                </a:schemeClr>
              </a:solidFill>
              <a:latin typeface="微软雅黑 Light" panose="020B0502040204020203" pitchFamily="34" charset="-122"/>
              <a:ea typeface="微软雅黑 Light" panose="020B0502040204020203" pitchFamily="34" charset="-122"/>
              <a:cs typeface="NHL Ducks" panose="02000500000000000000" charset="0"/>
            </a:endParaRPr>
          </a:p>
        </p:txBody>
      </p:sp>
      <p:sp>
        <p:nvSpPr>
          <p:cNvPr id="15" name="TextBox 14"/>
          <p:cNvSpPr txBox="1"/>
          <p:nvPr/>
        </p:nvSpPr>
        <p:spPr>
          <a:xfrm>
            <a:off x="838543" y="4851131"/>
            <a:ext cx="712734" cy="1169551"/>
          </a:xfrm>
          <a:prstGeom prst="rect">
            <a:avLst/>
          </a:prstGeom>
          <a:noFill/>
        </p:spPr>
        <p:txBody>
          <a:bodyPr wrap="square" rtlCol="0">
            <a:spAutoFit/>
          </a:bodyPr>
          <a:lstStyle/>
          <a:p>
            <a:pPr algn="ctr"/>
            <a:r>
              <a:rPr lang="en-US" sz="7000" dirty="0">
                <a:solidFill>
                  <a:schemeClr val="bg1">
                    <a:lumMod val="85000"/>
                  </a:schemeClr>
                </a:solidFill>
                <a:latin typeface="微软雅黑 Light" panose="020B0502040204020203" pitchFamily="34" charset="-122"/>
                <a:ea typeface="微软雅黑 Light" panose="020B0502040204020203" pitchFamily="34" charset="-122"/>
                <a:cs typeface="NHL Ducks" panose="02000500000000000000" charset="0"/>
              </a:rPr>
              <a:t>3</a:t>
            </a:r>
            <a:endParaRPr lang="en-US" sz="7000" dirty="0">
              <a:solidFill>
                <a:schemeClr val="bg1">
                  <a:lumMod val="85000"/>
                </a:schemeClr>
              </a:solidFill>
              <a:latin typeface="微软雅黑 Light" panose="020B0502040204020203" pitchFamily="34" charset="-122"/>
              <a:ea typeface="微软雅黑 Light" panose="020B0502040204020203" pitchFamily="34" charset="-122"/>
              <a:cs typeface="NHL Ducks" panose="02000500000000000000" charset="0"/>
            </a:endParaRPr>
          </a:p>
        </p:txBody>
      </p:sp>
      <p:sp>
        <p:nvSpPr>
          <p:cNvPr id="16" name="TextBox 15"/>
          <p:cNvSpPr txBox="1"/>
          <p:nvPr/>
        </p:nvSpPr>
        <p:spPr>
          <a:xfrm>
            <a:off x="838543" y="1298725"/>
            <a:ext cx="712734" cy="1169551"/>
          </a:xfrm>
          <a:prstGeom prst="rect">
            <a:avLst/>
          </a:prstGeom>
          <a:noFill/>
        </p:spPr>
        <p:txBody>
          <a:bodyPr wrap="square" rtlCol="0">
            <a:spAutoFit/>
          </a:bodyPr>
          <a:lstStyle/>
          <a:p>
            <a:pPr algn="ctr"/>
            <a:r>
              <a:rPr lang="en-US" sz="7000" dirty="0">
                <a:solidFill>
                  <a:schemeClr val="bg1">
                    <a:lumMod val="85000"/>
                  </a:schemeClr>
                </a:solidFill>
                <a:latin typeface="微软雅黑 Light" panose="020B0502040204020203" pitchFamily="34" charset="-122"/>
                <a:ea typeface="微软雅黑 Light" panose="020B0502040204020203" pitchFamily="34" charset="-122"/>
                <a:cs typeface="NHL Ducks" panose="02000500000000000000" charset="0"/>
              </a:rPr>
              <a:t>1</a:t>
            </a:r>
            <a:endParaRPr lang="en-US" sz="7000" dirty="0">
              <a:solidFill>
                <a:schemeClr val="bg1">
                  <a:lumMod val="85000"/>
                </a:schemeClr>
              </a:solidFill>
              <a:latin typeface="微软雅黑 Light" panose="020B0502040204020203" pitchFamily="34" charset="-122"/>
              <a:ea typeface="微软雅黑 Light" panose="020B0502040204020203" pitchFamily="34" charset="-122"/>
              <a:cs typeface="NHL Ducks" panose="02000500000000000000" charset="0"/>
            </a:endParaRPr>
          </a:p>
        </p:txBody>
      </p:sp>
      <p:sp>
        <p:nvSpPr>
          <p:cNvPr id="17" name="TextBox 16"/>
          <p:cNvSpPr txBox="1"/>
          <p:nvPr/>
        </p:nvSpPr>
        <p:spPr>
          <a:xfrm>
            <a:off x="5023895" y="1468509"/>
            <a:ext cx="3109969" cy="706755"/>
          </a:xfrm>
          <a:prstGeom prst="rect">
            <a:avLst/>
          </a:prstGeom>
          <a:noFill/>
        </p:spPr>
        <p:txBody>
          <a:bodyPr wrap="square">
            <a:spAutoFit/>
          </a:bodyPr>
          <a:lstStyle/>
          <a:p>
            <a:pPr algn="ctr" eaLnBrk="1" fontAlgn="auto" hangingPunct="1">
              <a:spcBef>
                <a:spcPts val="0"/>
              </a:spcBef>
              <a:spcAft>
                <a:spcPts val="0"/>
              </a:spcAft>
              <a:defRPr/>
            </a:pPr>
            <a:r>
              <a:rPr lang="en-US" sz="4000" b="1" dirty="0" smtClean="0">
                <a:solidFill>
                  <a:schemeClr val="bg1"/>
                </a:solidFill>
                <a:latin typeface="黑体" panose="02010609060101010101" charset="-122"/>
                <a:ea typeface="黑体" panose="02010609060101010101" charset="-122"/>
                <a:cs typeface="NHL Ducks" panose="02000500000000000000" charset="0"/>
              </a:rPr>
              <a:t>FOFO </a:t>
            </a:r>
            <a:endParaRPr lang="en-US" sz="4000" dirty="0">
              <a:solidFill>
                <a:schemeClr val="bg1"/>
              </a:solidFill>
              <a:latin typeface="黑体" panose="02010609060101010101" charset="-122"/>
              <a:ea typeface="黑体" panose="02010609060101010101" charset="-122"/>
              <a:cs typeface="NHL Ducks" panose="02000500000000000000" charset="0"/>
            </a:endParaRPr>
          </a:p>
        </p:txBody>
      </p:sp>
      <p:sp>
        <p:nvSpPr>
          <p:cNvPr id="19" name="Title 1"/>
          <p:cNvSpPr txBox="1"/>
          <p:nvPr/>
        </p:nvSpPr>
        <p:spPr>
          <a:xfrm>
            <a:off x="5008880" y="3132455"/>
            <a:ext cx="3169920" cy="54673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spc="300" dirty="0">
                <a:solidFill>
                  <a:schemeClr val="bg1"/>
                </a:solidFill>
                <a:latin typeface="微软雅黑 Light" panose="020B0502040204020203" pitchFamily="34" charset="-122"/>
                <a:ea typeface="微软雅黑 Light" panose="020B0502040204020203" pitchFamily="34" charset="-122"/>
                <a:cs typeface="NHL Ducks" panose="02000500000000000000" charset="0"/>
              </a:rPr>
              <a:t>Factory located in Foshan and Xiamen</a:t>
            </a:r>
            <a:endParaRPr lang="en-US" sz="1400" b="1" spc="300" dirty="0">
              <a:solidFill>
                <a:schemeClr val="bg1"/>
              </a:solidFill>
              <a:latin typeface="微软雅黑 Light" panose="020B0502040204020203" pitchFamily="34" charset="-122"/>
              <a:ea typeface="微软雅黑 Light" panose="020B0502040204020203" pitchFamily="34" charset="-122"/>
              <a:cs typeface="NHL Ducks" panose="02000500000000000000" charset="0"/>
            </a:endParaRPr>
          </a:p>
        </p:txBody>
      </p:sp>
      <p:sp>
        <p:nvSpPr>
          <p:cNvPr id="20" name="Rectangle 19"/>
          <p:cNvSpPr/>
          <p:nvPr/>
        </p:nvSpPr>
        <p:spPr>
          <a:xfrm>
            <a:off x="5186607" y="3738117"/>
            <a:ext cx="2814670" cy="1614805"/>
          </a:xfrm>
          <a:prstGeom prst="rect">
            <a:avLst/>
          </a:prstGeom>
        </p:spPr>
        <p:txBody>
          <a:bodyPr wrap="square">
            <a:spAutoFit/>
          </a:bodyPr>
          <a:lstStyle/>
          <a:p>
            <a:pPr algn="l">
              <a:lnSpc>
                <a:spcPct val="140000"/>
              </a:lnSpc>
            </a:pPr>
            <a:r>
              <a:rPr lang="zh-CN" altLang="en-US" sz="1000" dirty="0" smtClean="0">
                <a:solidFill>
                  <a:schemeClr val="tx2"/>
                </a:solidFill>
                <a:latin typeface="微软雅黑 Light" panose="020B0502040204020203" pitchFamily="34" charset="-122"/>
                <a:ea typeface="微软雅黑 Light" panose="020B0502040204020203" pitchFamily="34" charset="-122"/>
                <a:cs typeface="NHL Ducks" panose="02000500000000000000" charset="0"/>
                <a:sym typeface="+mn-ea"/>
              </a:rPr>
              <a:t>We are manufacture produce high quality medical air mattress for anti-bedsore , Compressor Nebulizer , Suction machines , air compression therapy for DVT .</a:t>
            </a:r>
            <a:endParaRPr lang="zh-CN" altLang="en-US" sz="1000" dirty="0" smtClean="0">
              <a:solidFill>
                <a:schemeClr val="tx2"/>
              </a:solidFill>
              <a:latin typeface="微软雅黑 Light" panose="020B0502040204020203" pitchFamily="34" charset="-122"/>
              <a:ea typeface="微软雅黑 Light" panose="020B0502040204020203" pitchFamily="34" charset="-122"/>
              <a:cs typeface="NHL Ducks" panose="02000500000000000000" charset="0"/>
            </a:endParaRPr>
          </a:p>
          <a:p>
            <a:pPr algn="l">
              <a:lnSpc>
                <a:spcPct val="140000"/>
              </a:lnSpc>
            </a:pPr>
            <a:r>
              <a:rPr lang="zh-CN" altLang="en-US" sz="1000" dirty="0" smtClean="0">
                <a:solidFill>
                  <a:schemeClr val="tx2"/>
                </a:solidFill>
                <a:latin typeface="微软雅黑 Light" panose="020B0502040204020203" pitchFamily="34" charset="-122"/>
                <a:ea typeface="微软雅黑 Light" panose="020B0502040204020203" pitchFamily="34" charset="-122"/>
                <a:cs typeface="NHL Ducks" panose="02000500000000000000" charset="0"/>
                <a:sym typeface="+mn-ea"/>
              </a:rPr>
              <a:t>Branding orders for over 40 countries include Europe , Japan , USA ...</a:t>
            </a:r>
            <a:endParaRPr lang="zh-CN" altLang="en-US" sz="1000" dirty="0" smtClean="0">
              <a:solidFill>
                <a:schemeClr val="tx2"/>
              </a:solidFill>
              <a:latin typeface="微软雅黑 Light" panose="020B0502040204020203" pitchFamily="34" charset="-122"/>
              <a:ea typeface="微软雅黑 Light" panose="020B0502040204020203" pitchFamily="34" charset="-122"/>
              <a:cs typeface="NHL Ducks" panose="02000500000000000000" charset="0"/>
            </a:endParaRPr>
          </a:p>
          <a:p>
            <a:pPr algn="ctr">
              <a:lnSpc>
                <a:spcPct val="150000"/>
              </a:lnSpc>
            </a:pPr>
            <a:endParaRPr lang="en-US" sz="1000" dirty="0">
              <a:solidFill>
                <a:schemeClr val="bg1"/>
              </a:solidFill>
              <a:latin typeface="微软雅黑 Light" panose="020B0502040204020203" pitchFamily="34" charset="-122"/>
              <a:ea typeface="微软雅黑 Light" panose="020B0502040204020203" pitchFamily="34" charset="-122"/>
              <a:cs typeface="NHL Ducks" panose="02000500000000000000" charset="0"/>
            </a:endParaRPr>
          </a:p>
        </p:txBody>
      </p:sp>
      <p:pic>
        <p:nvPicPr>
          <p:cNvPr id="5" name="图片占位符 4" descr="F:\HF\公司\展会\照片墙\新建文件夹\微信图片_20190525150622.jpg微信图片_20190525150622"/>
          <p:cNvPicPr>
            <a:picLocks noGrp="1" noChangeAspect="1"/>
          </p:cNvPicPr>
          <p:nvPr>
            <p:ph type="pic" sz="quarter" idx="60"/>
          </p:nvPr>
        </p:nvPicPr>
        <p:blipFill>
          <a:blip r:embed="rId1"/>
          <a:srcRect b="-675"/>
          <a:stretch>
            <a:fillRect/>
          </a:stretch>
        </p:blipFill>
        <p:spPr>
          <a:xfrm>
            <a:off x="8450580" y="0"/>
            <a:ext cx="3637915" cy="6918325"/>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69FEC"/>
        </a:solidFill>
        <a:effectLst/>
      </p:bgPr>
    </p:bg>
    <p:spTree>
      <p:nvGrpSpPr>
        <p:cNvPr id="1" name=""/>
        <p:cNvGrpSpPr/>
        <p:nvPr/>
      </p:nvGrpSpPr>
      <p:grpSpPr>
        <a:xfrm>
          <a:off x="0" y="0"/>
          <a:ext cx="0" cy="0"/>
          <a:chOff x="0" y="0"/>
          <a:chExt cx="0" cy="0"/>
        </a:xfrm>
      </p:grpSpPr>
      <p:sp>
        <p:nvSpPr>
          <p:cNvPr id="19" name="Text Box 7"/>
          <p:cNvSpPr txBox="1">
            <a:spLocks noChangeArrowheads="1"/>
          </p:cNvSpPr>
          <p:nvPr/>
        </p:nvSpPr>
        <p:spPr bwMode="auto">
          <a:xfrm>
            <a:off x="872930" y="1384126"/>
            <a:ext cx="10725541" cy="337820"/>
          </a:xfrm>
          <a:prstGeom prst="rect">
            <a:avLst/>
          </a:prstGeom>
          <a:noFill/>
          <a:ln w="9525">
            <a:noFill/>
            <a:miter lim="800000"/>
          </a:ln>
        </p:spPr>
        <p:txBody>
          <a:bodyPr wrap="square" lIns="60960" tIns="30480" rIns="60960" bIns="30480" anchor="ctr">
            <a:spAutoFit/>
          </a:bodyPr>
          <a:lstStyle/>
          <a:p>
            <a:pPr algn="ctr" defTabSz="1450975">
              <a:lnSpc>
                <a:spcPct val="150000"/>
              </a:lnSpc>
            </a:pPr>
            <a:r>
              <a:rPr lang="en-US" sz="1200" dirty="0">
                <a:solidFill>
                  <a:schemeClr val="bg1"/>
                </a:solidFill>
                <a:latin typeface="微软雅黑 Light" panose="020B0502040204020203" pitchFamily="34" charset="-122"/>
                <a:ea typeface="微软雅黑 Light" panose="020B0502040204020203" pitchFamily="34" charset="-122"/>
                <a:cs typeface="NHL Ducks" panose="02000500000000000000" charset="0"/>
              </a:rPr>
              <a:t>FOFO MEDICAL </a:t>
            </a:r>
            <a:endParaRPr lang="en-US" sz="1200" dirty="0">
              <a:solidFill>
                <a:schemeClr val="bg1"/>
              </a:solidFill>
              <a:latin typeface="微软雅黑 Light" panose="020B0502040204020203" pitchFamily="34" charset="-122"/>
              <a:ea typeface="微软雅黑 Light" panose="020B0502040204020203" pitchFamily="34" charset="-122"/>
              <a:cs typeface="NHL Ducks" panose="02000500000000000000" charset="0"/>
            </a:endParaRPr>
          </a:p>
        </p:txBody>
      </p:sp>
      <p:sp>
        <p:nvSpPr>
          <p:cNvPr id="21" name="To inspire hope and contribute to health and well-being by providing the best care to every patient through integrated clinical practice, education and research. To inspire hope and contribute to health and well-being by providing the best care to every patient through integrated clinical"/>
          <p:cNvSpPr txBox="1"/>
          <p:nvPr/>
        </p:nvSpPr>
        <p:spPr>
          <a:xfrm>
            <a:off x="1121730" y="5245615"/>
            <a:ext cx="9948542" cy="271780"/>
          </a:xfrm>
          <a:prstGeom prst="rect">
            <a:avLst/>
          </a:prstGeom>
          <a:ln w="12700">
            <a:miter lim="400000"/>
          </a:ln>
        </p:spPr>
        <p:txBody>
          <a:bodyPr lIns="25400" tIns="25400" rIns="25400" bIns="25400">
            <a:spAutoFit/>
          </a:bodyPr>
          <a:lstStyle>
            <a:lvl1pPr>
              <a:lnSpc>
                <a:spcPct val="120000"/>
              </a:lnSpc>
              <a:defRPr sz="2700" b="0">
                <a:solidFill>
                  <a:srgbClr val="5E5E5E"/>
                </a:solidFill>
                <a:latin typeface="Lato Regular"/>
                <a:ea typeface="Lato Regular"/>
                <a:cs typeface="Lato Regular"/>
                <a:sym typeface="Lato Regular"/>
              </a:defRPr>
            </a:lvl1pPr>
          </a:lstStyle>
          <a:p>
            <a:pPr algn="ctr"/>
            <a:r>
              <a:rPr lang="en-US" sz="1200" dirty="0" smtClean="0">
                <a:solidFill>
                  <a:schemeClr val="bg1"/>
                </a:solidFill>
                <a:latin typeface="微软雅黑 Light" panose="020B0502040204020203" pitchFamily="34" charset="-122"/>
                <a:ea typeface="微软雅黑 Light" panose="020B0502040204020203" pitchFamily="34" charset="-122"/>
                <a:cs typeface="NHL Ducks" panose="02000500000000000000" charset="0"/>
                <a:sym typeface="HelveticaNeue LT 43 LightEx" panose="02000400000000000000" charset="0"/>
              </a:rPr>
              <a:t>Above data from 2018 finicial report . cover Foshan and Xiamen branches </a:t>
            </a:r>
            <a:endParaRPr lang="en-US" sz="1200" dirty="0">
              <a:solidFill>
                <a:schemeClr val="bg1"/>
              </a:solidFill>
              <a:latin typeface="微软雅黑 Light" panose="020B0502040204020203" pitchFamily="34" charset="-122"/>
              <a:ea typeface="微软雅黑 Light" panose="020B0502040204020203" pitchFamily="34" charset="-122"/>
              <a:cs typeface="NHL Ducks" panose="02000500000000000000" charset="0"/>
              <a:sym typeface="HelveticaNeue LT 43 LightEx" panose="02000400000000000000" charset="0"/>
            </a:endParaRPr>
          </a:p>
        </p:txBody>
      </p:sp>
      <p:sp>
        <p:nvSpPr>
          <p:cNvPr id="22" name="Circle"/>
          <p:cNvSpPr/>
          <p:nvPr/>
        </p:nvSpPr>
        <p:spPr>
          <a:xfrm>
            <a:off x="1635241" y="2969498"/>
            <a:ext cx="952501" cy="952501"/>
          </a:xfrm>
          <a:prstGeom prst="ellipse">
            <a:avLst/>
          </a:prstGeom>
          <a:ln w="38100">
            <a:solidFill>
              <a:schemeClr val="bg1"/>
            </a:solidFill>
            <a:miter lim="400000"/>
          </a:ln>
        </p:spPr>
        <p:txBody>
          <a:bodyPr lIns="25400" tIns="25400" rIns="25400" bIns="25400" anchor="ctr"/>
          <a:lstStyle/>
          <a:p>
            <a:pPr algn="ctr">
              <a:defRPr sz="3200" b="0">
                <a:solidFill>
                  <a:srgbClr val="FFFFFF"/>
                </a:solidFill>
                <a:latin typeface="+mn-lt"/>
                <a:ea typeface="+mn-ea"/>
                <a:cs typeface="+mn-cs"/>
                <a:sym typeface="Helvetica Neue Medium"/>
              </a:defRPr>
            </a:pPr>
            <a:endParaRPr sz="1600" dirty="0">
              <a:solidFill>
                <a:schemeClr val="bg1"/>
              </a:solidFill>
              <a:latin typeface="微软雅黑 Light" panose="020B0502040204020203" pitchFamily="34" charset="-122"/>
              <a:ea typeface="微软雅黑 Light" panose="020B0502040204020203" pitchFamily="34" charset="-122"/>
              <a:cs typeface="NHL Ducks" panose="02000500000000000000" charset="0"/>
              <a:sym typeface="宋体" panose="02010600030101010101" pitchFamily="2" charset="-122"/>
            </a:endParaRPr>
          </a:p>
        </p:txBody>
      </p:sp>
      <p:sp>
        <p:nvSpPr>
          <p:cNvPr id="23" name="Heart"/>
          <p:cNvSpPr/>
          <p:nvPr/>
        </p:nvSpPr>
        <p:spPr>
          <a:xfrm>
            <a:off x="1942631" y="3296523"/>
            <a:ext cx="337721" cy="298451"/>
          </a:xfrm>
          <a:custGeom>
            <a:avLst/>
            <a:gdLst/>
            <a:ahLst/>
            <a:cxnLst>
              <a:cxn ang="0">
                <a:pos x="wd2" y="hd2"/>
              </a:cxn>
              <a:cxn ang="5400000">
                <a:pos x="wd2" y="hd2"/>
              </a:cxn>
              <a:cxn ang="10800000">
                <a:pos x="wd2" y="hd2"/>
              </a:cxn>
              <a:cxn ang="16200000">
                <a:pos x="wd2" y="hd2"/>
              </a:cxn>
            </a:cxnLst>
            <a:rect l="0" t="0" r="r" b="b"/>
            <a:pathLst>
              <a:path w="21506" h="21433" extrusionOk="0">
                <a:moveTo>
                  <a:pt x="5838" y="8"/>
                </a:moveTo>
                <a:cubicBezTo>
                  <a:pt x="3712" y="114"/>
                  <a:pt x="158" y="1891"/>
                  <a:pt x="2" y="7232"/>
                </a:cubicBezTo>
                <a:cubicBezTo>
                  <a:pt x="-54" y="9134"/>
                  <a:pt x="1253" y="14877"/>
                  <a:pt x="10702" y="21433"/>
                </a:cubicBezTo>
                <a:cubicBezTo>
                  <a:pt x="20130" y="14892"/>
                  <a:pt x="21546" y="9139"/>
                  <a:pt x="21505" y="7232"/>
                </a:cubicBezTo>
                <a:cubicBezTo>
                  <a:pt x="21391" y="1889"/>
                  <a:pt x="17806" y="115"/>
                  <a:pt x="15669" y="8"/>
                </a:cubicBezTo>
                <a:cubicBezTo>
                  <a:pt x="12170" y="-167"/>
                  <a:pt x="10753" y="2729"/>
                  <a:pt x="10753" y="2729"/>
                </a:cubicBezTo>
                <a:cubicBezTo>
                  <a:pt x="10753" y="2729"/>
                  <a:pt x="9337" y="-167"/>
                  <a:pt x="5838" y="8"/>
                </a:cubicBezTo>
                <a:close/>
              </a:path>
            </a:pathLst>
          </a:custGeom>
          <a:solidFill>
            <a:schemeClr val="bg1"/>
          </a:solidFill>
          <a:ln w="12700">
            <a:miter lim="400000"/>
          </a:ln>
        </p:spPr>
        <p:txBody>
          <a:bodyPr lIns="0" tIns="0" rIns="0" bIns="0" anchor="ctr"/>
          <a:lstStyle/>
          <a:p>
            <a:pPr algn="ctr">
              <a:defRPr sz="3200" b="0">
                <a:solidFill>
                  <a:srgbClr val="FFFFFF"/>
                </a:solidFill>
                <a:latin typeface="+mn-lt"/>
                <a:ea typeface="+mn-ea"/>
                <a:cs typeface="+mn-cs"/>
                <a:sym typeface="Helvetica Neue Medium"/>
              </a:defRPr>
            </a:pPr>
            <a:endParaRPr sz="1600" dirty="0">
              <a:solidFill>
                <a:schemeClr val="bg1"/>
              </a:solidFill>
              <a:latin typeface="微软雅黑 Light" panose="020B0502040204020203" pitchFamily="34" charset="-122"/>
              <a:ea typeface="微软雅黑 Light" panose="020B0502040204020203" pitchFamily="34" charset="-122"/>
              <a:cs typeface="NHL Ducks" panose="02000500000000000000" charset="0"/>
              <a:sym typeface="宋体" panose="02010600030101010101" pitchFamily="2" charset="-122"/>
            </a:endParaRPr>
          </a:p>
        </p:txBody>
      </p:sp>
      <p:sp>
        <p:nvSpPr>
          <p:cNvPr id="24" name="Healthy Customers"/>
          <p:cNvSpPr txBox="1"/>
          <p:nvPr/>
        </p:nvSpPr>
        <p:spPr>
          <a:xfrm>
            <a:off x="957449" y="4569640"/>
            <a:ext cx="2308086" cy="299085"/>
          </a:xfrm>
          <a:prstGeom prst="rect">
            <a:avLst/>
          </a:prstGeom>
          <a:ln w="12700">
            <a:miter lim="400000"/>
          </a:ln>
        </p:spPr>
        <p:txBody>
          <a:bodyPr lIns="25400" tIns="25400" rIns="25400" bIns="25400">
            <a:spAutoFit/>
          </a:bodyPr>
          <a:lstStyle>
            <a:lvl1pPr>
              <a:lnSpc>
                <a:spcPct val="120000"/>
              </a:lnSpc>
              <a:defRPr sz="2700" b="0">
                <a:solidFill>
                  <a:srgbClr val="5E5E5E"/>
                </a:solidFill>
                <a:latin typeface="Lato Regular"/>
                <a:ea typeface="Lato Regular"/>
                <a:cs typeface="Lato Regular"/>
                <a:sym typeface="Lato Regular"/>
              </a:defRPr>
            </a:lvl1pPr>
          </a:lstStyle>
          <a:p>
            <a:pPr algn="ctr"/>
            <a:r>
              <a:rPr lang="en-US" sz="1350" b="1" dirty="0">
                <a:solidFill>
                  <a:schemeClr val="bg1"/>
                </a:solidFill>
                <a:latin typeface="HelveticaNeue LT 43 LightEx" panose="02000400000000000000" charset="0"/>
                <a:ea typeface="HelveticaNeue LT 43 LightEx" panose="02000400000000000000" charset="0"/>
                <a:cs typeface="HelveticaNeue LT 43 LightEx" panose="02000400000000000000" charset="0"/>
                <a:sym typeface="HelveticaNeue LT 43 LightEx" panose="02000400000000000000" charset="0"/>
              </a:rPr>
              <a:t>Export countries</a:t>
            </a:r>
            <a:endParaRPr lang="en-US" sz="1350" b="1" dirty="0">
              <a:solidFill>
                <a:schemeClr val="bg1"/>
              </a:solidFill>
              <a:latin typeface="HelveticaNeue LT 43 LightEx" panose="02000400000000000000" charset="0"/>
              <a:ea typeface="HelveticaNeue LT 43 LightEx" panose="02000400000000000000" charset="0"/>
              <a:cs typeface="HelveticaNeue LT 43 LightEx" panose="02000400000000000000" charset="0"/>
              <a:sym typeface="HelveticaNeue LT 43 LightEx" panose="02000400000000000000" charset="0"/>
            </a:endParaRPr>
          </a:p>
        </p:txBody>
      </p:sp>
      <p:sp>
        <p:nvSpPr>
          <p:cNvPr id="25" name="29,000"/>
          <p:cNvSpPr txBox="1"/>
          <p:nvPr/>
        </p:nvSpPr>
        <p:spPr>
          <a:xfrm>
            <a:off x="1411605" y="3959860"/>
            <a:ext cx="1305560" cy="641350"/>
          </a:xfrm>
          <a:prstGeom prst="rect">
            <a:avLst/>
          </a:prstGeom>
          <a:ln w="12700">
            <a:miter lim="400000"/>
          </a:ln>
        </p:spPr>
        <p:txBody>
          <a:bodyPr wrap="square" lIns="25400" tIns="25400" rIns="25400" bIns="25400" anchor="ctr">
            <a:spAutoFit/>
          </a:bodyPr>
          <a:lstStyle>
            <a:lvl1pPr>
              <a:lnSpc>
                <a:spcPct val="120000"/>
              </a:lnSpc>
              <a:defRPr sz="6400" b="0">
                <a:latin typeface="Lato Regular"/>
                <a:ea typeface="Lato Regular"/>
                <a:cs typeface="Lato Regular"/>
                <a:sym typeface="Lato Regular"/>
              </a:defRPr>
            </a:lvl1pPr>
          </a:lstStyle>
          <a:p>
            <a:pPr algn="ctr"/>
            <a:r>
              <a:rPr lang="en-US" sz="3200" dirty="0" smtClean="0">
                <a:solidFill>
                  <a:schemeClr val="bg1"/>
                </a:solidFill>
                <a:latin typeface="微软雅黑 Light" panose="020B0502040204020203" pitchFamily="34" charset="-122"/>
                <a:ea typeface="微软雅黑 Light" panose="020B0502040204020203" pitchFamily="34" charset="-122"/>
                <a:cs typeface="NHL Ducks" panose="02000500000000000000" charset="0"/>
                <a:sym typeface="HelveticaNeue LT 43 LightEx" panose="02000400000000000000" charset="0"/>
              </a:rPr>
              <a:t>40</a:t>
            </a:r>
            <a:endParaRPr lang="en-US" sz="3200" dirty="0" smtClean="0">
              <a:solidFill>
                <a:schemeClr val="bg1"/>
              </a:solidFill>
              <a:latin typeface="微软雅黑 Light" panose="020B0502040204020203" pitchFamily="34" charset="-122"/>
              <a:ea typeface="微软雅黑 Light" panose="020B0502040204020203" pitchFamily="34" charset="-122"/>
              <a:cs typeface="NHL Ducks" panose="02000500000000000000" charset="0"/>
              <a:sym typeface="HelveticaNeue LT 43 LightEx" panose="02000400000000000000" charset="0"/>
            </a:endParaRPr>
          </a:p>
        </p:txBody>
      </p:sp>
      <p:sp>
        <p:nvSpPr>
          <p:cNvPr id="26" name="Circle"/>
          <p:cNvSpPr/>
          <p:nvPr/>
        </p:nvSpPr>
        <p:spPr>
          <a:xfrm>
            <a:off x="4208777" y="2969498"/>
            <a:ext cx="952501" cy="952501"/>
          </a:xfrm>
          <a:prstGeom prst="ellipse">
            <a:avLst/>
          </a:prstGeom>
          <a:ln w="38100">
            <a:solidFill>
              <a:schemeClr val="bg1"/>
            </a:solidFill>
            <a:miter lim="400000"/>
          </a:ln>
        </p:spPr>
        <p:txBody>
          <a:bodyPr lIns="25400" tIns="25400" rIns="25400" bIns="25400" anchor="ctr"/>
          <a:lstStyle/>
          <a:p>
            <a:pPr algn="ctr">
              <a:defRPr sz="3200" b="0">
                <a:solidFill>
                  <a:srgbClr val="FFFFFF"/>
                </a:solidFill>
                <a:latin typeface="+mn-lt"/>
                <a:ea typeface="+mn-ea"/>
                <a:cs typeface="+mn-cs"/>
                <a:sym typeface="Helvetica Neue Medium"/>
              </a:defRPr>
            </a:pPr>
            <a:endParaRPr sz="1600" dirty="0">
              <a:solidFill>
                <a:schemeClr val="bg1"/>
              </a:solidFill>
              <a:latin typeface="微软雅黑 Light" panose="020B0502040204020203" pitchFamily="34" charset="-122"/>
              <a:ea typeface="微软雅黑 Light" panose="020B0502040204020203" pitchFamily="34" charset="-122"/>
              <a:cs typeface="NHL Ducks" panose="02000500000000000000" charset="0"/>
              <a:sym typeface="宋体" panose="02010600030101010101" pitchFamily="2" charset="-122"/>
            </a:endParaRPr>
          </a:p>
        </p:txBody>
      </p:sp>
      <p:sp>
        <p:nvSpPr>
          <p:cNvPr id="27" name="Organic Medicine"/>
          <p:cNvSpPr txBox="1"/>
          <p:nvPr/>
        </p:nvSpPr>
        <p:spPr>
          <a:xfrm>
            <a:off x="3530984" y="4569640"/>
            <a:ext cx="2308086" cy="299085"/>
          </a:xfrm>
          <a:prstGeom prst="rect">
            <a:avLst/>
          </a:prstGeom>
          <a:ln w="12700">
            <a:miter lim="400000"/>
          </a:ln>
        </p:spPr>
        <p:txBody>
          <a:bodyPr lIns="25400" tIns="25400" rIns="25400" bIns="25400">
            <a:spAutoFit/>
          </a:bodyPr>
          <a:lstStyle>
            <a:lvl1pPr>
              <a:lnSpc>
                <a:spcPct val="120000"/>
              </a:lnSpc>
              <a:defRPr sz="2700" b="0">
                <a:solidFill>
                  <a:srgbClr val="5E5E5E"/>
                </a:solidFill>
                <a:latin typeface="Lato Regular"/>
                <a:ea typeface="Lato Regular"/>
                <a:cs typeface="Lato Regular"/>
                <a:sym typeface="Lato Regular"/>
              </a:defRPr>
            </a:lvl1pPr>
          </a:lstStyle>
          <a:p>
            <a:pPr algn="ctr"/>
            <a:r>
              <a:rPr lang="en-US" altLang="zh-CN" sz="1350" b="1" dirty="0" smtClean="0">
                <a:solidFill>
                  <a:schemeClr val="bg1"/>
                </a:solidFill>
                <a:latin typeface="微软雅黑 Light" panose="020B0502040204020203" pitchFamily="34" charset="-122"/>
                <a:ea typeface="微软雅黑 Light" panose="020B0502040204020203" pitchFamily="34" charset="-122"/>
                <a:cs typeface="NHL Ducks" panose="02000500000000000000" charset="0"/>
                <a:sym typeface="+mn-ea"/>
              </a:rPr>
              <a:t>Millions USD in 2018</a:t>
            </a:r>
            <a:endParaRPr sz="1350" b="1" dirty="0">
              <a:solidFill>
                <a:schemeClr val="bg1"/>
              </a:solidFill>
              <a:latin typeface="微软雅黑 Light" panose="020B0502040204020203" pitchFamily="34" charset="-122"/>
              <a:ea typeface="微软雅黑 Light" panose="020B0502040204020203" pitchFamily="34" charset="-122"/>
              <a:cs typeface="NHL Ducks" panose="02000500000000000000" charset="0"/>
              <a:sym typeface="HelveticaNeue LT 43 LightEx" panose="02000400000000000000" charset="0"/>
            </a:endParaRPr>
          </a:p>
        </p:txBody>
      </p:sp>
      <p:sp>
        <p:nvSpPr>
          <p:cNvPr id="28" name="12,754"/>
          <p:cNvSpPr txBox="1"/>
          <p:nvPr/>
        </p:nvSpPr>
        <p:spPr>
          <a:xfrm>
            <a:off x="4242432" y="3959717"/>
            <a:ext cx="885190" cy="641350"/>
          </a:xfrm>
          <a:prstGeom prst="rect">
            <a:avLst/>
          </a:prstGeom>
          <a:ln w="12700">
            <a:miter lim="400000"/>
          </a:ln>
        </p:spPr>
        <p:txBody>
          <a:bodyPr wrap="none" lIns="25400" tIns="25400" rIns="25400" bIns="25400" anchor="ctr">
            <a:spAutoFit/>
          </a:bodyPr>
          <a:lstStyle>
            <a:lvl1pPr>
              <a:lnSpc>
                <a:spcPct val="120000"/>
              </a:lnSpc>
              <a:defRPr sz="6400" b="0">
                <a:latin typeface="Lato Regular"/>
                <a:ea typeface="Lato Regular"/>
                <a:cs typeface="Lato Regular"/>
                <a:sym typeface="Lato Regular"/>
              </a:defRPr>
            </a:lvl1pPr>
          </a:lstStyle>
          <a:p>
            <a:pPr algn="ctr"/>
            <a:r>
              <a:rPr lang="en-US" sz="3200" dirty="0" smtClean="0">
                <a:solidFill>
                  <a:schemeClr val="bg1"/>
                </a:solidFill>
                <a:latin typeface="微软雅黑 Light" panose="020B0502040204020203" pitchFamily="34" charset="-122"/>
                <a:ea typeface="微软雅黑 Light" panose="020B0502040204020203" pitchFamily="34" charset="-122"/>
                <a:cs typeface="NHL Ducks" panose="02000500000000000000" charset="0"/>
                <a:sym typeface="+mn-ea"/>
              </a:rPr>
              <a:t>1500</a:t>
            </a:r>
            <a:endParaRPr sz="3200" dirty="0">
              <a:solidFill>
                <a:schemeClr val="bg1"/>
              </a:solidFill>
              <a:latin typeface="微软雅黑 Light" panose="020B0502040204020203" pitchFamily="34" charset="-122"/>
              <a:ea typeface="微软雅黑 Light" panose="020B0502040204020203" pitchFamily="34" charset="-122"/>
              <a:cs typeface="NHL Ducks" panose="02000500000000000000" charset="0"/>
              <a:sym typeface="HelveticaNeue LT 43 LightEx" panose="02000400000000000000" charset="0"/>
            </a:endParaRPr>
          </a:p>
        </p:txBody>
      </p:sp>
      <p:sp>
        <p:nvSpPr>
          <p:cNvPr id="29" name="Circle"/>
          <p:cNvSpPr/>
          <p:nvPr/>
        </p:nvSpPr>
        <p:spPr>
          <a:xfrm>
            <a:off x="6782312" y="2969498"/>
            <a:ext cx="952501" cy="952501"/>
          </a:xfrm>
          <a:prstGeom prst="ellipse">
            <a:avLst/>
          </a:prstGeom>
          <a:ln w="38100">
            <a:solidFill>
              <a:schemeClr val="bg1"/>
            </a:solidFill>
            <a:miter lim="400000"/>
          </a:ln>
        </p:spPr>
        <p:txBody>
          <a:bodyPr lIns="25400" tIns="25400" rIns="25400" bIns="25400" anchor="ctr"/>
          <a:lstStyle/>
          <a:p>
            <a:pPr algn="ctr">
              <a:defRPr sz="3200" b="0">
                <a:solidFill>
                  <a:srgbClr val="FFFFFF"/>
                </a:solidFill>
                <a:latin typeface="+mn-lt"/>
                <a:ea typeface="+mn-ea"/>
                <a:cs typeface="+mn-cs"/>
                <a:sym typeface="Helvetica Neue Medium"/>
              </a:defRPr>
            </a:pPr>
            <a:endParaRPr sz="1600" dirty="0">
              <a:solidFill>
                <a:schemeClr val="bg1"/>
              </a:solidFill>
              <a:latin typeface="微软雅黑 Light" panose="020B0502040204020203" pitchFamily="34" charset="-122"/>
              <a:ea typeface="微软雅黑 Light" panose="020B0502040204020203" pitchFamily="34" charset="-122"/>
              <a:cs typeface="NHL Ducks" panose="02000500000000000000" charset="0"/>
              <a:sym typeface="宋体" panose="02010600030101010101" pitchFamily="2" charset="-122"/>
            </a:endParaRPr>
          </a:p>
        </p:txBody>
      </p:sp>
      <p:sp>
        <p:nvSpPr>
          <p:cNvPr id="30" name="New Doctors"/>
          <p:cNvSpPr txBox="1"/>
          <p:nvPr/>
        </p:nvSpPr>
        <p:spPr>
          <a:xfrm>
            <a:off x="6105155" y="4601390"/>
            <a:ext cx="2308086" cy="299085"/>
          </a:xfrm>
          <a:prstGeom prst="rect">
            <a:avLst/>
          </a:prstGeom>
          <a:ln w="12700">
            <a:miter lim="400000"/>
          </a:ln>
        </p:spPr>
        <p:txBody>
          <a:bodyPr lIns="25400" tIns="25400" rIns="25400" bIns="25400">
            <a:spAutoFit/>
          </a:bodyPr>
          <a:lstStyle>
            <a:lvl1pPr>
              <a:lnSpc>
                <a:spcPct val="120000"/>
              </a:lnSpc>
              <a:defRPr sz="2700" b="0">
                <a:solidFill>
                  <a:srgbClr val="5E5E5E"/>
                </a:solidFill>
                <a:latin typeface="Lato Regular"/>
                <a:ea typeface="Lato Regular"/>
                <a:cs typeface="Lato Regular"/>
                <a:sym typeface="Lato Regular"/>
              </a:defRPr>
            </a:lvl1pPr>
          </a:lstStyle>
          <a:p>
            <a:pPr algn="ctr"/>
            <a:r>
              <a:rPr lang="en-US" altLang="zh-CN" sz="1350" b="1" dirty="0" smtClean="0">
                <a:solidFill>
                  <a:schemeClr val="bg1"/>
                </a:solidFill>
                <a:latin typeface="微软雅黑 Light" panose="020B0502040204020203" pitchFamily="34" charset="-122"/>
                <a:ea typeface="微软雅黑 Light" panose="020B0502040204020203" pitchFamily="34" charset="-122"/>
                <a:cs typeface="NHL Ducks" panose="02000500000000000000" charset="0"/>
                <a:sym typeface="HelveticaNeue LT 43 LightEx" panose="02000400000000000000" charset="0"/>
              </a:rPr>
              <a:t>Labors</a:t>
            </a:r>
            <a:endParaRPr lang="en-US" altLang="zh-CN" sz="1350" b="1" dirty="0" smtClean="0">
              <a:solidFill>
                <a:schemeClr val="bg1"/>
              </a:solidFill>
              <a:latin typeface="微软雅黑 Light" panose="020B0502040204020203" pitchFamily="34" charset="-122"/>
              <a:ea typeface="微软雅黑 Light" panose="020B0502040204020203" pitchFamily="34" charset="-122"/>
              <a:cs typeface="NHL Ducks" panose="02000500000000000000" charset="0"/>
              <a:sym typeface="HelveticaNeue LT 43 LightEx" panose="02000400000000000000" charset="0"/>
            </a:endParaRPr>
          </a:p>
        </p:txBody>
      </p:sp>
      <p:sp>
        <p:nvSpPr>
          <p:cNvPr id="31" name="73,000"/>
          <p:cNvSpPr txBox="1"/>
          <p:nvPr/>
        </p:nvSpPr>
        <p:spPr>
          <a:xfrm>
            <a:off x="6928997" y="3959717"/>
            <a:ext cx="659130" cy="641350"/>
          </a:xfrm>
          <a:prstGeom prst="rect">
            <a:avLst/>
          </a:prstGeom>
          <a:ln w="12700">
            <a:miter lim="400000"/>
          </a:ln>
        </p:spPr>
        <p:txBody>
          <a:bodyPr wrap="none" lIns="25400" tIns="25400" rIns="25400" bIns="25400" anchor="ctr">
            <a:spAutoFit/>
          </a:bodyPr>
          <a:lstStyle>
            <a:lvl1pPr>
              <a:lnSpc>
                <a:spcPct val="120000"/>
              </a:lnSpc>
              <a:defRPr sz="6400" b="0">
                <a:latin typeface="Lato Regular"/>
                <a:ea typeface="Lato Regular"/>
                <a:cs typeface="Lato Regular"/>
                <a:sym typeface="Lato Regular"/>
              </a:defRPr>
            </a:lvl1pPr>
          </a:lstStyle>
          <a:p>
            <a:pPr algn="ctr"/>
            <a:r>
              <a:rPr lang="en-US" sz="3200" dirty="0" smtClean="0">
                <a:solidFill>
                  <a:schemeClr val="bg1"/>
                </a:solidFill>
                <a:latin typeface="微软雅黑 Light" panose="020B0502040204020203" pitchFamily="34" charset="-122"/>
                <a:ea typeface="微软雅黑 Light" panose="020B0502040204020203" pitchFamily="34" charset="-122"/>
                <a:cs typeface="NHL Ducks" panose="02000500000000000000" charset="0"/>
                <a:sym typeface="HelveticaNeue LT 43 LightEx" panose="02000400000000000000" charset="0"/>
              </a:rPr>
              <a:t>180</a:t>
            </a:r>
            <a:endParaRPr lang="en-US" sz="3200" dirty="0" smtClean="0">
              <a:solidFill>
                <a:schemeClr val="bg1"/>
              </a:solidFill>
              <a:latin typeface="微软雅黑 Light" panose="020B0502040204020203" pitchFamily="34" charset="-122"/>
              <a:ea typeface="微软雅黑 Light" panose="020B0502040204020203" pitchFamily="34" charset="-122"/>
              <a:cs typeface="NHL Ducks" panose="02000500000000000000" charset="0"/>
              <a:sym typeface="HelveticaNeue LT 43 LightEx" panose="02000400000000000000" charset="0"/>
            </a:endParaRPr>
          </a:p>
        </p:txBody>
      </p:sp>
      <p:sp>
        <p:nvSpPr>
          <p:cNvPr id="32" name="Circle"/>
          <p:cNvSpPr/>
          <p:nvPr/>
        </p:nvSpPr>
        <p:spPr>
          <a:xfrm>
            <a:off x="9355848" y="2969498"/>
            <a:ext cx="952501" cy="952501"/>
          </a:xfrm>
          <a:prstGeom prst="ellipse">
            <a:avLst/>
          </a:prstGeom>
          <a:ln w="38100">
            <a:solidFill>
              <a:schemeClr val="bg1"/>
            </a:solidFill>
            <a:miter lim="400000"/>
          </a:ln>
        </p:spPr>
        <p:txBody>
          <a:bodyPr lIns="25400" tIns="25400" rIns="25400" bIns="25400" anchor="ctr"/>
          <a:lstStyle/>
          <a:p>
            <a:pPr algn="ctr">
              <a:defRPr sz="3200" b="0">
                <a:solidFill>
                  <a:srgbClr val="FFFFFF"/>
                </a:solidFill>
                <a:latin typeface="+mn-lt"/>
                <a:ea typeface="+mn-ea"/>
                <a:cs typeface="+mn-cs"/>
                <a:sym typeface="Helvetica Neue Medium"/>
              </a:defRPr>
            </a:pPr>
            <a:endParaRPr sz="1600" dirty="0">
              <a:solidFill>
                <a:schemeClr val="bg1"/>
              </a:solidFill>
              <a:latin typeface="微软雅黑 Light" panose="020B0502040204020203" pitchFamily="34" charset="-122"/>
              <a:ea typeface="微软雅黑 Light" panose="020B0502040204020203" pitchFamily="34" charset="-122"/>
              <a:cs typeface="NHL Ducks" panose="02000500000000000000" charset="0"/>
              <a:sym typeface="宋体" panose="02010600030101010101" pitchFamily="2" charset="-122"/>
            </a:endParaRPr>
          </a:p>
        </p:txBody>
      </p:sp>
      <p:sp>
        <p:nvSpPr>
          <p:cNvPr id="33" name="Free Consultations"/>
          <p:cNvSpPr txBox="1"/>
          <p:nvPr/>
        </p:nvSpPr>
        <p:spPr>
          <a:xfrm>
            <a:off x="8762510" y="4578530"/>
            <a:ext cx="2308086" cy="299085"/>
          </a:xfrm>
          <a:prstGeom prst="rect">
            <a:avLst/>
          </a:prstGeom>
          <a:ln w="12700">
            <a:miter lim="400000"/>
          </a:ln>
        </p:spPr>
        <p:txBody>
          <a:bodyPr lIns="25400" tIns="25400" rIns="25400" bIns="25400">
            <a:spAutoFit/>
          </a:bodyPr>
          <a:lstStyle>
            <a:lvl1pPr>
              <a:lnSpc>
                <a:spcPct val="120000"/>
              </a:lnSpc>
              <a:defRPr sz="2700" b="0">
                <a:solidFill>
                  <a:srgbClr val="5E5E5E"/>
                </a:solidFill>
                <a:latin typeface="Lato Regular"/>
                <a:ea typeface="Lato Regular"/>
                <a:cs typeface="Lato Regular"/>
                <a:sym typeface="Lato Regular"/>
              </a:defRPr>
            </a:lvl1pPr>
          </a:lstStyle>
          <a:p>
            <a:pPr algn="ctr"/>
            <a:r>
              <a:rPr lang="en-US" sz="1350" b="1" dirty="0" smtClean="0">
                <a:solidFill>
                  <a:schemeClr val="bg1"/>
                </a:solidFill>
                <a:latin typeface="微软雅黑 Light" panose="020B0502040204020203" pitchFamily="34" charset="-122"/>
                <a:ea typeface="微软雅黑 Light" panose="020B0502040204020203" pitchFamily="34" charset="-122"/>
                <a:cs typeface="NHL Ducks" panose="02000500000000000000" charset="0"/>
                <a:sym typeface="HelveticaNeue LT 43 LightEx" panose="02000400000000000000" charset="0"/>
              </a:rPr>
              <a:t>Square meter </a:t>
            </a:r>
            <a:endParaRPr lang="en-US" sz="1350" b="1" dirty="0">
              <a:solidFill>
                <a:schemeClr val="bg1"/>
              </a:solidFill>
              <a:latin typeface="微软雅黑 Light" panose="020B0502040204020203" pitchFamily="34" charset="-122"/>
              <a:ea typeface="微软雅黑 Light" panose="020B0502040204020203" pitchFamily="34" charset="-122"/>
              <a:cs typeface="NHL Ducks" panose="02000500000000000000" charset="0"/>
              <a:sym typeface="HelveticaNeue LT 43 LightEx" panose="02000400000000000000" charset="0"/>
            </a:endParaRPr>
          </a:p>
        </p:txBody>
      </p:sp>
      <p:sp>
        <p:nvSpPr>
          <p:cNvPr id="34" name="15,000"/>
          <p:cNvSpPr txBox="1"/>
          <p:nvPr/>
        </p:nvSpPr>
        <p:spPr>
          <a:xfrm>
            <a:off x="9276472" y="3959717"/>
            <a:ext cx="1111250" cy="641350"/>
          </a:xfrm>
          <a:prstGeom prst="rect">
            <a:avLst/>
          </a:prstGeom>
          <a:ln w="12700">
            <a:miter lim="400000"/>
          </a:ln>
        </p:spPr>
        <p:txBody>
          <a:bodyPr wrap="none" lIns="25400" tIns="25400" rIns="25400" bIns="25400" anchor="ctr">
            <a:spAutoFit/>
          </a:bodyPr>
          <a:lstStyle>
            <a:lvl1pPr>
              <a:lnSpc>
                <a:spcPct val="120000"/>
              </a:lnSpc>
              <a:defRPr sz="6400" b="0">
                <a:latin typeface="Lato Regular"/>
                <a:ea typeface="Lato Regular"/>
                <a:cs typeface="Lato Regular"/>
                <a:sym typeface="Lato Regular"/>
              </a:defRPr>
            </a:lvl1pPr>
          </a:lstStyle>
          <a:p>
            <a:pPr algn="ctr"/>
            <a:r>
              <a:rPr lang="en-US" sz="3200" dirty="0" smtClean="0">
                <a:solidFill>
                  <a:schemeClr val="bg1"/>
                </a:solidFill>
                <a:latin typeface="微软雅黑 Light" panose="020B0502040204020203" pitchFamily="34" charset="-122"/>
                <a:ea typeface="微软雅黑 Light" panose="020B0502040204020203" pitchFamily="34" charset="-122"/>
                <a:cs typeface="NHL Ducks" panose="02000500000000000000" charset="0"/>
                <a:sym typeface="HelveticaNeue LT 43 LightEx" panose="02000400000000000000" charset="0"/>
              </a:rPr>
              <a:t>16000 </a:t>
            </a:r>
            <a:endParaRPr lang="en-US" sz="3200" dirty="0" smtClean="0">
              <a:solidFill>
                <a:schemeClr val="bg1"/>
              </a:solidFill>
              <a:latin typeface="微软雅黑 Light" panose="020B0502040204020203" pitchFamily="34" charset="-122"/>
              <a:ea typeface="微软雅黑 Light" panose="020B0502040204020203" pitchFamily="34" charset="-122"/>
              <a:cs typeface="NHL Ducks" panose="02000500000000000000" charset="0"/>
              <a:sym typeface="HelveticaNeue LT 43 LightEx" panose="02000400000000000000" charset="0"/>
            </a:endParaRPr>
          </a:p>
        </p:txBody>
      </p:sp>
      <p:sp>
        <p:nvSpPr>
          <p:cNvPr id="37" name="Hospital"/>
          <p:cNvSpPr/>
          <p:nvPr/>
        </p:nvSpPr>
        <p:spPr>
          <a:xfrm>
            <a:off x="9620120" y="3280113"/>
            <a:ext cx="423956" cy="331271"/>
          </a:xfrm>
          <a:custGeom>
            <a:avLst/>
            <a:gdLst/>
            <a:ahLst/>
            <a:cxnLst>
              <a:cxn ang="0">
                <a:pos x="wd2" y="hd2"/>
              </a:cxn>
              <a:cxn ang="5400000">
                <a:pos x="wd2" y="hd2"/>
              </a:cxn>
              <a:cxn ang="10800000">
                <a:pos x="wd2" y="hd2"/>
              </a:cxn>
              <a:cxn ang="16200000">
                <a:pos x="wd2" y="hd2"/>
              </a:cxn>
            </a:cxnLst>
            <a:rect l="0" t="0" r="r" b="b"/>
            <a:pathLst>
              <a:path w="21600" h="21600" extrusionOk="0">
                <a:moveTo>
                  <a:pt x="3341" y="0"/>
                </a:moveTo>
                <a:lnTo>
                  <a:pt x="3341" y="3754"/>
                </a:lnTo>
                <a:lnTo>
                  <a:pt x="0" y="3754"/>
                </a:lnTo>
                <a:lnTo>
                  <a:pt x="0" y="21600"/>
                </a:lnTo>
                <a:lnTo>
                  <a:pt x="8297" y="21600"/>
                </a:lnTo>
                <a:lnTo>
                  <a:pt x="8297" y="17275"/>
                </a:lnTo>
                <a:lnTo>
                  <a:pt x="9939" y="17275"/>
                </a:lnTo>
                <a:lnTo>
                  <a:pt x="9939" y="21600"/>
                </a:lnTo>
                <a:lnTo>
                  <a:pt x="11595" y="21600"/>
                </a:lnTo>
                <a:lnTo>
                  <a:pt x="11595" y="17275"/>
                </a:lnTo>
                <a:lnTo>
                  <a:pt x="13239" y="17275"/>
                </a:lnTo>
                <a:lnTo>
                  <a:pt x="13239" y="21600"/>
                </a:lnTo>
                <a:lnTo>
                  <a:pt x="21600" y="21600"/>
                </a:lnTo>
                <a:lnTo>
                  <a:pt x="21600" y="3754"/>
                </a:lnTo>
                <a:lnTo>
                  <a:pt x="18195" y="3754"/>
                </a:lnTo>
                <a:lnTo>
                  <a:pt x="18195" y="0"/>
                </a:lnTo>
                <a:lnTo>
                  <a:pt x="3341" y="0"/>
                </a:lnTo>
                <a:close/>
                <a:moveTo>
                  <a:pt x="4997" y="1938"/>
                </a:moveTo>
                <a:lnTo>
                  <a:pt x="6641" y="1938"/>
                </a:lnTo>
                <a:lnTo>
                  <a:pt x="6641" y="3754"/>
                </a:lnTo>
                <a:lnTo>
                  <a:pt x="4997" y="3754"/>
                </a:lnTo>
                <a:lnTo>
                  <a:pt x="4997" y="1938"/>
                </a:lnTo>
                <a:close/>
                <a:moveTo>
                  <a:pt x="8297" y="1938"/>
                </a:moveTo>
                <a:lnTo>
                  <a:pt x="9939" y="1938"/>
                </a:lnTo>
                <a:lnTo>
                  <a:pt x="9939" y="3754"/>
                </a:lnTo>
                <a:lnTo>
                  <a:pt x="8297" y="3754"/>
                </a:lnTo>
                <a:lnTo>
                  <a:pt x="8297" y="1938"/>
                </a:lnTo>
                <a:close/>
                <a:moveTo>
                  <a:pt x="11595" y="1938"/>
                </a:moveTo>
                <a:lnTo>
                  <a:pt x="13239" y="1938"/>
                </a:lnTo>
                <a:lnTo>
                  <a:pt x="13239" y="3754"/>
                </a:lnTo>
                <a:lnTo>
                  <a:pt x="11595" y="3754"/>
                </a:lnTo>
                <a:lnTo>
                  <a:pt x="11595" y="1938"/>
                </a:lnTo>
                <a:close/>
                <a:moveTo>
                  <a:pt x="14895" y="1938"/>
                </a:moveTo>
                <a:lnTo>
                  <a:pt x="16538" y="1938"/>
                </a:lnTo>
                <a:lnTo>
                  <a:pt x="16538" y="3754"/>
                </a:lnTo>
                <a:lnTo>
                  <a:pt x="14895" y="3754"/>
                </a:lnTo>
                <a:lnTo>
                  <a:pt x="14895" y="1938"/>
                </a:lnTo>
                <a:close/>
                <a:moveTo>
                  <a:pt x="1698" y="5774"/>
                </a:moveTo>
                <a:lnTo>
                  <a:pt x="3341" y="5774"/>
                </a:lnTo>
                <a:lnTo>
                  <a:pt x="3341" y="7590"/>
                </a:lnTo>
                <a:lnTo>
                  <a:pt x="1698" y="7590"/>
                </a:lnTo>
                <a:lnTo>
                  <a:pt x="1698" y="5774"/>
                </a:lnTo>
                <a:close/>
                <a:moveTo>
                  <a:pt x="4997" y="5774"/>
                </a:moveTo>
                <a:lnTo>
                  <a:pt x="6641" y="5774"/>
                </a:lnTo>
                <a:lnTo>
                  <a:pt x="6641" y="7590"/>
                </a:lnTo>
                <a:lnTo>
                  <a:pt x="4997" y="7590"/>
                </a:lnTo>
                <a:lnTo>
                  <a:pt x="4997" y="5774"/>
                </a:lnTo>
                <a:close/>
                <a:moveTo>
                  <a:pt x="8297" y="5774"/>
                </a:moveTo>
                <a:lnTo>
                  <a:pt x="9939" y="5774"/>
                </a:lnTo>
                <a:lnTo>
                  <a:pt x="9939" y="7590"/>
                </a:lnTo>
                <a:lnTo>
                  <a:pt x="8297" y="7590"/>
                </a:lnTo>
                <a:lnTo>
                  <a:pt x="8297" y="5774"/>
                </a:lnTo>
                <a:close/>
                <a:moveTo>
                  <a:pt x="11595" y="5774"/>
                </a:moveTo>
                <a:lnTo>
                  <a:pt x="13239" y="5774"/>
                </a:lnTo>
                <a:lnTo>
                  <a:pt x="13239" y="7590"/>
                </a:lnTo>
                <a:lnTo>
                  <a:pt x="11595" y="7590"/>
                </a:lnTo>
                <a:lnTo>
                  <a:pt x="11595" y="5774"/>
                </a:lnTo>
                <a:close/>
                <a:moveTo>
                  <a:pt x="14895" y="5774"/>
                </a:moveTo>
                <a:lnTo>
                  <a:pt x="16538" y="5774"/>
                </a:lnTo>
                <a:lnTo>
                  <a:pt x="16538" y="7590"/>
                </a:lnTo>
                <a:lnTo>
                  <a:pt x="14895" y="7590"/>
                </a:lnTo>
                <a:lnTo>
                  <a:pt x="14895" y="5774"/>
                </a:lnTo>
                <a:close/>
                <a:moveTo>
                  <a:pt x="18195" y="5774"/>
                </a:moveTo>
                <a:lnTo>
                  <a:pt x="19838" y="5774"/>
                </a:lnTo>
                <a:lnTo>
                  <a:pt x="19838" y="7590"/>
                </a:lnTo>
                <a:lnTo>
                  <a:pt x="18195" y="7590"/>
                </a:lnTo>
                <a:lnTo>
                  <a:pt x="18195" y="5774"/>
                </a:lnTo>
                <a:close/>
                <a:moveTo>
                  <a:pt x="1698" y="9608"/>
                </a:moveTo>
                <a:lnTo>
                  <a:pt x="3341" y="9608"/>
                </a:lnTo>
                <a:lnTo>
                  <a:pt x="3341" y="11424"/>
                </a:lnTo>
                <a:lnTo>
                  <a:pt x="1698" y="11424"/>
                </a:lnTo>
                <a:lnTo>
                  <a:pt x="1698" y="9608"/>
                </a:lnTo>
                <a:close/>
                <a:moveTo>
                  <a:pt x="4997" y="9608"/>
                </a:moveTo>
                <a:lnTo>
                  <a:pt x="6641" y="9608"/>
                </a:lnTo>
                <a:lnTo>
                  <a:pt x="6641" y="11424"/>
                </a:lnTo>
                <a:lnTo>
                  <a:pt x="4997" y="11424"/>
                </a:lnTo>
                <a:lnTo>
                  <a:pt x="4997" y="9608"/>
                </a:lnTo>
                <a:close/>
                <a:moveTo>
                  <a:pt x="14895" y="9608"/>
                </a:moveTo>
                <a:lnTo>
                  <a:pt x="16538" y="9608"/>
                </a:lnTo>
                <a:lnTo>
                  <a:pt x="16538" y="11424"/>
                </a:lnTo>
                <a:lnTo>
                  <a:pt x="14895" y="11424"/>
                </a:lnTo>
                <a:lnTo>
                  <a:pt x="14895" y="9608"/>
                </a:lnTo>
                <a:close/>
                <a:moveTo>
                  <a:pt x="18195" y="9608"/>
                </a:moveTo>
                <a:lnTo>
                  <a:pt x="19838" y="9608"/>
                </a:lnTo>
                <a:lnTo>
                  <a:pt x="19838" y="11424"/>
                </a:lnTo>
                <a:lnTo>
                  <a:pt x="18195" y="11424"/>
                </a:lnTo>
                <a:lnTo>
                  <a:pt x="18195" y="9608"/>
                </a:lnTo>
                <a:close/>
                <a:moveTo>
                  <a:pt x="10799" y="9711"/>
                </a:moveTo>
                <a:cubicBezTo>
                  <a:pt x="11937" y="9711"/>
                  <a:pt x="12861" y="10893"/>
                  <a:pt x="12861" y="12350"/>
                </a:cubicBezTo>
                <a:cubicBezTo>
                  <a:pt x="12861" y="13806"/>
                  <a:pt x="11937" y="14988"/>
                  <a:pt x="10799" y="14988"/>
                </a:cubicBezTo>
                <a:cubicBezTo>
                  <a:pt x="9661" y="14988"/>
                  <a:pt x="8739" y="13806"/>
                  <a:pt x="8739" y="12350"/>
                </a:cubicBezTo>
                <a:cubicBezTo>
                  <a:pt x="8739" y="10893"/>
                  <a:pt x="9661" y="9711"/>
                  <a:pt x="10799" y="9711"/>
                </a:cubicBezTo>
                <a:close/>
                <a:moveTo>
                  <a:pt x="10314" y="10706"/>
                </a:moveTo>
                <a:lnTo>
                  <a:pt x="10314" y="11729"/>
                </a:lnTo>
                <a:lnTo>
                  <a:pt x="9515" y="11729"/>
                </a:lnTo>
                <a:lnTo>
                  <a:pt x="9515" y="12970"/>
                </a:lnTo>
                <a:lnTo>
                  <a:pt x="10314" y="12970"/>
                </a:lnTo>
                <a:lnTo>
                  <a:pt x="10314" y="13993"/>
                </a:lnTo>
                <a:lnTo>
                  <a:pt x="11284" y="13993"/>
                </a:lnTo>
                <a:lnTo>
                  <a:pt x="11284" y="12970"/>
                </a:lnTo>
                <a:lnTo>
                  <a:pt x="12083" y="12970"/>
                </a:lnTo>
                <a:lnTo>
                  <a:pt x="12083" y="11729"/>
                </a:lnTo>
                <a:lnTo>
                  <a:pt x="11284" y="11729"/>
                </a:lnTo>
                <a:lnTo>
                  <a:pt x="11284" y="10706"/>
                </a:lnTo>
                <a:lnTo>
                  <a:pt x="10314" y="10706"/>
                </a:lnTo>
                <a:close/>
                <a:moveTo>
                  <a:pt x="1698" y="13442"/>
                </a:moveTo>
                <a:lnTo>
                  <a:pt x="3341" y="13442"/>
                </a:lnTo>
                <a:lnTo>
                  <a:pt x="3341" y="15257"/>
                </a:lnTo>
                <a:lnTo>
                  <a:pt x="1698" y="15257"/>
                </a:lnTo>
                <a:lnTo>
                  <a:pt x="1698" y="13442"/>
                </a:lnTo>
                <a:close/>
                <a:moveTo>
                  <a:pt x="4997" y="13442"/>
                </a:moveTo>
                <a:lnTo>
                  <a:pt x="6641" y="13442"/>
                </a:lnTo>
                <a:lnTo>
                  <a:pt x="6641" y="15257"/>
                </a:lnTo>
                <a:lnTo>
                  <a:pt x="4997" y="15257"/>
                </a:lnTo>
                <a:lnTo>
                  <a:pt x="4997" y="13442"/>
                </a:lnTo>
                <a:close/>
                <a:moveTo>
                  <a:pt x="14895" y="13442"/>
                </a:moveTo>
                <a:lnTo>
                  <a:pt x="16538" y="13442"/>
                </a:lnTo>
                <a:lnTo>
                  <a:pt x="16538" y="15257"/>
                </a:lnTo>
                <a:lnTo>
                  <a:pt x="14895" y="15257"/>
                </a:lnTo>
                <a:lnTo>
                  <a:pt x="14895" y="13442"/>
                </a:lnTo>
                <a:close/>
                <a:moveTo>
                  <a:pt x="18195" y="13442"/>
                </a:moveTo>
                <a:lnTo>
                  <a:pt x="19838" y="13442"/>
                </a:lnTo>
                <a:lnTo>
                  <a:pt x="19838" y="15257"/>
                </a:lnTo>
                <a:lnTo>
                  <a:pt x="18195" y="15257"/>
                </a:lnTo>
                <a:lnTo>
                  <a:pt x="18195" y="13442"/>
                </a:lnTo>
                <a:close/>
                <a:moveTo>
                  <a:pt x="1698" y="17275"/>
                </a:moveTo>
                <a:lnTo>
                  <a:pt x="3341" y="17275"/>
                </a:lnTo>
                <a:lnTo>
                  <a:pt x="3341" y="19091"/>
                </a:lnTo>
                <a:lnTo>
                  <a:pt x="1698" y="19091"/>
                </a:lnTo>
                <a:lnTo>
                  <a:pt x="1698" y="17275"/>
                </a:lnTo>
                <a:close/>
                <a:moveTo>
                  <a:pt x="4997" y="17275"/>
                </a:moveTo>
                <a:lnTo>
                  <a:pt x="6641" y="17275"/>
                </a:lnTo>
                <a:lnTo>
                  <a:pt x="6641" y="19091"/>
                </a:lnTo>
                <a:lnTo>
                  <a:pt x="4997" y="19091"/>
                </a:lnTo>
                <a:lnTo>
                  <a:pt x="4997" y="17275"/>
                </a:lnTo>
                <a:close/>
                <a:moveTo>
                  <a:pt x="14895" y="17275"/>
                </a:moveTo>
                <a:lnTo>
                  <a:pt x="16538" y="17275"/>
                </a:lnTo>
                <a:lnTo>
                  <a:pt x="16538" y="19091"/>
                </a:lnTo>
                <a:lnTo>
                  <a:pt x="14895" y="19091"/>
                </a:lnTo>
                <a:lnTo>
                  <a:pt x="14895" y="17275"/>
                </a:lnTo>
                <a:close/>
                <a:moveTo>
                  <a:pt x="18195" y="17275"/>
                </a:moveTo>
                <a:lnTo>
                  <a:pt x="19838" y="17275"/>
                </a:lnTo>
                <a:lnTo>
                  <a:pt x="19838" y="19091"/>
                </a:lnTo>
                <a:lnTo>
                  <a:pt x="18195" y="19091"/>
                </a:lnTo>
                <a:lnTo>
                  <a:pt x="18195" y="17275"/>
                </a:lnTo>
                <a:close/>
              </a:path>
            </a:pathLst>
          </a:custGeom>
          <a:solidFill>
            <a:schemeClr val="bg1"/>
          </a:solidFill>
          <a:ln w="12700">
            <a:miter lim="400000"/>
          </a:ln>
        </p:spPr>
        <p:txBody>
          <a:bodyPr lIns="0" tIns="0" rIns="0" bIns="0" anchor="ctr"/>
          <a:lstStyle/>
          <a:p>
            <a:pPr algn="ctr">
              <a:defRPr sz="3200" b="0">
                <a:solidFill>
                  <a:srgbClr val="FFFFFF"/>
                </a:solidFill>
                <a:latin typeface="+mn-lt"/>
                <a:ea typeface="+mn-ea"/>
                <a:cs typeface="+mn-cs"/>
                <a:sym typeface="Helvetica Neue Medium"/>
              </a:defRPr>
            </a:pPr>
            <a:endParaRPr sz="1600" dirty="0">
              <a:solidFill>
                <a:schemeClr val="bg1"/>
              </a:solidFill>
              <a:latin typeface="微软雅黑 Light" panose="020B0502040204020203" pitchFamily="34" charset="-122"/>
              <a:ea typeface="微软雅黑 Light" panose="020B0502040204020203" pitchFamily="34" charset="-122"/>
              <a:cs typeface="NHL Ducks" panose="02000500000000000000" charset="0"/>
              <a:sym typeface="宋体" panose="02010600030101010101" pitchFamily="2" charset="-122"/>
            </a:endParaRPr>
          </a:p>
        </p:txBody>
      </p:sp>
      <p:sp>
        <p:nvSpPr>
          <p:cNvPr id="38" name="Text Box 7"/>
          <p:cNvSpPr txBox="1">
            <a:spLocks noChangeArrowheads="1"/>
          </p:cNvSpPr>
          <p:nvPr/>
        </p:nvSpPr>
        <p:spPr bwMode="auto">
          <a:xfrm>
            <a:off x="3925271" y="924809"/>
            <a:ext cx="4341495" cy="553085"/>
          </a:xfrm>
          <a:prstGeom prst="rect">
            <a:avLst/>
          </a:prstGeom>
          <a:noFill/>
          <a:ln w="9525">
            <a:noFill/>
            <a:miter lim="800000"/>
          </a:ln>
        </p:spPr>
        <p:txBody>
          <a:bodyPr wrap="none" lIns="60960" tIns="30480" rIns="60960" bIns="30480">
            <a:spAutoFit/>
          </a:bodyPr>
          <a:lstStyle/>
          <a:p>
            <a:pPr algn="ctr" defTabSz="1450975"/>
            <a:r>
              <a:rPr lang="en-US" altLang="zh-CN" sz="3200" b="1" spc="600" dirty="0" smtClean="0">
                <a:solidFill>
                  <a:schemeClr val="bg1"/>
                </a:solidFill>
                <a:latin typeface="黑体" panose="02010609060101010101" charset="-122"/>
                <a:ea typeface="黑体" panose="02010609060101010101" charset="-122"/>
                <a:cs typeface="NHL Ducks" panose="02000500000000000000" charset="0"/>
              </a:rPr>
              <a:t>BUSINESS STATUS</a:t>
            </a:r>
            <a:endParaRPr lang="en-US" altLang="zh-CN" sz="3200" b="1" spc="600" dirty="0" smtClean="0">
              <a:solidFill>
                <a:schemeClr val="bg1"/>
              </a:solidFill>
              <a:latin typeface="黑体" panose="02010609060101010101" charset="-122"/>
              <a:ea typeface="黑体" panose="02010609060101010101" charset="-122"/>
              <a:cs typeface="NHL Ducks" panose="02000500000000000000" charset="0"/>
            </a:endParaRPr>
          </a:p>
        </p:txBody>
      </p:sp>
      <p:sp>
        <p:nvSpPr>
          <p:cNvPr id="98" name="Shape 4842"/>
          <p:cNvSpPr/>
          <p:nvPr/>
        </p:nvSpPr>
        <p:spPr>
          <a:xfrm>
            <a:off x="7113834" y="3305778"/>
            <a:ext cx="289909" cy="279400"/>
          </a:xfrm>
          <a:custGeom>
            <a:avLst/>
            <a:gdLst/>
            <a:ahLst/>
            <a:cxnLst/>
            <a:rect l="0" t="0" r="0" b="0"/>
            <a:pathLst>
              <a:path w="120000" h="120000" extrusionOk="0">
                <a:moveTo>
                  <a:pt x="119800" y="114000"/>
                </a:moveTo>
                <a:lnTo>
                  <a:pt x="119800" y="114000"/>
                </a:lnTo>
                <a:cubicBezTo>
                  <a:pt x="119800" y="118344"/>
                  <a:pt x="118405" y="119793"/>
                  <a:pt x="114019" y="119793"/>
                </a:cubicBezTo>
                <a:cubicBezTo>
                  <a:pt x="5581" y="119793"/>
                  <a:pt x="5581" y="119793"/>
                  <a:pt x="5581" y="119793"/>
                </a:cubicBezTo>
                <a:cubicBezTo>
                  <a:pt x="2790" y="119793"/>
                  <a:pt x="0" y="118344"/>
                  <a:pt x="0" y="114000"/>
                </a:cubicBezTo>
                <a:cubicBezTo>
                  <a:pt x="0" y="114000"/>
                  <a:pt x="0" y="93517"/>
                  <a:pt x="15548" y="84827"/>
                </a:cubicBezTo>
                <a:cubicBezTo>
                  <a:pt x="23920" y="80275"/>
                  <a:pt x="21129" y="84827"/>
                  <a:pt x="32491" y="78827"/>
                </a:cubicBezTo>
                <a:cubicBezTo>
                  <a:pt x="43654" y="74482"/>
                  <a:pt x="46445" y="73034"/>
                  <a:pt x="46445" y="73034"/>
                </a:cubicBezTo>
                <a:cubicBezTo>
                  <a:pt x="46445" y="61241"/>
                  <a:pt x="46445" y="61241"/>
                  <a:pt x="46445" y="61241"/>
                </a:cubicBezTo>
                <a:cubicBezTo>
                  <a:pt x="46445" y="61241"/>
                  <a:pt x="42259" y="56896"/>
                  <a:pt x="40863" y="46758"/>
                </a:cubicBezTo>
                <a:cubicBezTo>
                  <a:pt x="38073" y="48206"/>
                  <a:pt x="38073" y="43862"/>
                  <a:pt x="38073" y="40965"/>
                </a:cubicBezTo>
                <a:cubicBezTo>
                  <a:pt x="38073" y="37862"/>
                  <a:pt x="36677" y="30620"/>
                  <a:pt x="39468" y="30620"/>
                </a:cubicBezTo>
                <a:cubicBezTo>
                  <a:pt x="38073" y="26275"/>
                  <a:pt x="38073" y="20482"/>
                  <a:pt x="38073" y="19034"/>
                </a:cubicBezTo>
                <a:cubicBezTo>
                  <a:pt x="39468" y="10137"/>
                  <a:pt x="47840" y="0"/>
                  <a:pt x="60598" y="0"/>
                </a:cubicBezTo>
                <a:cubicBezTo>
                  <a:pt x="74750" y="0"/>
                  <a:pt x="81727" y="10137"/>
                  <a:pt x="81727" y="19034"/>
                </a:cubicBezTo>
                <a:cubicBezTo>
                  <a:pt x="81727" y="20482"/>
                  <a:pt x="81727" y="26275"/>
                  <a:pt x="80332" y="30620"/>
                </a:cubicBezTo>
                <a:cubicBezTo>
                  <a:pt x="84518" y="30620"/>
                  <a:pt x="83122" y="37862"/>
                  <a:pt x="83122" y="40965"/>
                </a:cubicBezTo>
                <a:cubicBezTo>
                  <a:pt x="83122" y="43862"/>
                  <a:pt x="81727" y="48206"/>
                  <a:pt x="78936" y="46758"/>
                </a:cubicBezTo>
                <a:cubicBezTo>
                  <a:pt x="77541" y="56896"/>
                  <a:pt x="73355" y="61241"/>
                  <a:pt x="73355" y="61241"/>
                </a:cubicBezTo>
                <a:cubicBezTo>
                  <a:pt x="73355" y="73034"/>
                  <a:pt x="73355" y="73034"/>
                  <a:pt x="73355" y="73034"/>
                </a:cubicBezTo>
                <a:cubicBezTo>
                  <a:pt x="73355" y="73034"/>
                  <a:pt x="76146" y="74482"/>
                  <a:pt x="87308" y="78827"/>
                </a:cubicBezTo>
                <a:cubicBezTo>
                  <a:pt x="100066" y="84827"/>
                  <a:pt x="95880" y="80275"/>
                  <a:pt x="105647" y="84827"/>
                </a:cubicBezTo>
                <a:cubicBezTo>
                  <a:pt x="119800" y="93517"/>
                  <a:pt x="119800" y="114000"/>
                  <a:pt x="119800" y="114000"/>
                </a:cubicBezTo>
              </a:path>
            </a:pathLst>
          </a:custGeom>
          <a:solidFill>
            <a:schemeClr val="bg1"/>
          </a:solidFill>
          <a:ln>
            <a:noFill/>
          </a:ln>
        </p:spPr>
        <p:txBody>
          <a:bodyPr lIns="45713" tIns="22850" rIns="45713" bIns="22850" anchor="ctr" anchorCtr="0">
            <a:noAutofit/>
          </a:bodyPr>
          <a:p>
            <a:endParaRPr dirty="0">
              <a:solidFill>
                <a:schemeClr val="dk1"/>
              </a:solidFill>
              <a:latin typeface="MS UI Gothic" panose="020B0600070205080204" charset="-128"/>
              <a:ea typeface="MS UI Gothic" panose="020B0600070205080204" charset="-128"/>
              <a:cs typeface="MS UI Gothic" panose="020B0600070205080204" charset="-128"/>
              <a:sym typeface="Roboto Cn" charset="0"/>
            </a:endParaRPr>
          </a:p>
        </p:txBody>
      </p:sp>
      <p:sp>
        <p:nvSpPr>
          <p:cNvPr id="2" name="Shape 4617"/>
          <p:cNvSpPr/>
          <p:nvPr/>
        </p:nvSpPr>
        <p:spPr>
          <a:xfrm>
            <a:off x="4531995" y="3280410"/>
            <a:ext cx="305435" cy="331470"/>
          </a:xfrm>
          <a:custGeom>
            <a:avLst/>
            <a:gdLst/>
            <a:ahLst/>
            <a:cxnLst/>
            <a:rect l="0" t="0" r="0" b="0"/>
            <a:pathLst>
              <a:path w="120000" h="120000" extrusionOk="0">
                <a:moveTo>
                  <a:pt x="105993" y="45751"/>
                </a:moveTo>
                <a:lnTo>
                  <a:pt x="105993" y="45751"/>
                </a:lnTo>
                <a:cubicBezTo>
                  <a:pt x="75331" y="45751"/>
                  <a:pt x="75331" y="45751"/>
                  <a:pt x="75331" y="45751"/>
                </a:cubicBezTo>
                <a:cubicBezTo>
                  <a:pt x="75331" y="14345"/>
                  <a:pt x="75331" y="14345"/>
                  <a:pt x="75331" y="14345"/>
                </a:cubicBezTo>
                <a:cubicBezTo>
                  <a:pt x="75331" y="5621"/>
                  <a:pt x="69842" y="0"/>
                  <a:pt x="61324" y="0"/>
                </a:cubicBezTo>
                <a:cubicBezTo>
                  <a:pt x="52996" y="0"/>
                  <a:pt x="44668" y="5621"/>
                  <a:pt x="44668" y="14345"/>
                </a:cubicBezTo>
                <a:cubicBezTo>
                  <a:pt x="44668" y="45751"/>
                  <a:pt x="44668" y="45751"/>
                  <a:pt x="44668" y="45751"/>
                </a:cubicBezTo>
                <a:cubicBezTo>
                  <a:pt x="16845" y="45751"/>
                  <a:pt x="16845" y="45751"/>
                  <a:pt x="16845" y="45751"/>
                </a:cubicBezTo>
                <a:cubicBezTo>
                  <a:pt x="8517" y="45751"/>
                  <a:pt x="0" y="51373"/>
                  <a:pt x="0" y="59903"/>
                </a:cubicBezTo>
                <a:cubicBezTo>
                  <a:pt x="0" y="68432"/>
                  <a:pt x="8517" y="74248"/>
                  <a:pt x="16845" y="74248"/>
                </a:cubicBezTo>
                <a:cubicBezTo>
                  <a:pt x="44668" y="74248"/>
                  <a:pt x="44668" y="74248"/>
                  <a:pt x="44668" y="74248"/>
                </a:cubicBezTo>
                <a:cubicBezTo>
                  <a:pt x="44668" y="105654"/>
                  <a:pt x="44668" y="105654"/>
                  <a:pt x="44668" y="105654"/>
                </a:cubicBezTo>
                <a:cubicBezTo>
                  <a:pt x="44668" y="114184"/>
                  <a:pt x="52996" y="119806"/>
                  <a:pt x="61324" y="119806"/>
                </a:cubicBezTo>
                <a:cubicBezTo>
                  <a:pt x="69842" y="119806"/>
                  <a:pt x="75331" y="114184"/>
                  <a:pt x="75331" y="105654"/>
                </a:cubicBezTo>
                <a:cubicBezTo>
                  <a:pt x="75331" y="74248"/>
                  <a:pt x="75331" y="74248"/>
                  <a:pt x="75331" y="74248"/>
                </a:cubicBezTo>
                <a:cubicBezTo>
                  <a:pt x="105993" y="74248"/>
                  <a:pt x="105993" y="74248"/>
                  <a:pt x="105993" y="74248"/>
                </a:cubicBezTo>
                <a:cubicBezTo>
                  <a:pt x="114321" y="74248"/>
                  <a:pt x="119810" y="68432"/>
                  <a:pt x="119810" y="59903"/>
                </a:cubicBezTo>
                <a:cubicBezTo>
                  <a:pt x="119810" y="51373"/>
                  <a:pt x="114321" y="45751"/>
                  <a:pt x="105993" y="45751"/>
                </a:cubicBezTo>
                <a:close/>
                <a:moveTo>
                  <a:pt x="105993" y="68432"/>
                </a:moveTo>
                <a:lnTo>
                  <a:pt x="105993" y="68432"/>
                </a:lnTo>
                <a:cubicBezTo>
                  <a:pt x="67003" y="68432"/>
                  <a:pt x="67003" y="68432"/>
                  <a:pt x="67003" y="68432"/>
                </a:cubicBezTo>
                <a:cubicBezTo>
                  <a:pt x="67003" y="105654"/>
                  <a:pt x="67003" y="105654"/>
                  <a:pt x="67003" y="105654"/>
                </a:cubicBezTo>
                <a:cubicBezTo>
                  <a:pt x="67003" y="108368"/>
                  <a:pt x="64164" y="114184"/>
                  <a:pt x="61324" y="114184"/>
                </a:cubicBezTo>
                <a:cubicBezTo>
                  <a:pt x="55835" y="114184"/>
                  <a:pt x="52996" y="108368"/>
                  <a:pt x="52996" y="105654"/>
                </a:cubicBezTo>
                <a:cubicBezTo>
                  <a:pt x="52996" y="68432"/>
                  <a:pt x="52996" y="68432"/>
                  <a:pt x="52996" y="68432"/>
                </a:cubicBezTo>
                <a:cubicBezTo>
                  <a:pt x="16845" y="68432"/>
                  <a:pt x="16845" y="68432"/>
                  <a:pt x="16845" y="68432"/>
                </a:cubicBezTo>
                <a:cubicBezTo>
                  <a:pt x="11167" y="68432"/>
                  <a:pt x="8517" y="62810"/>
                  <a:pt x="8517" y="59903"/>
                </a:cubicBezTo>
                <a:cubicBezTo>
                  <a:pt x="8517" y="56995"/>
                  <a:pt x="11167" y="51373"/>
                  <a:pt x="16845" y="51373"/>
                </a:cubicBezTo>
                <a:cubicBezTo>
                  <a:pt x="52996" y="51373"/>
                  <a:pt x="52996" y="51373"/>
                  <a:pt x="52996" y="51373"/>
                </a:cubicBezTo>
                <a:cubicBezTo>
                  <a:pt x="52996" y="14345"/>
                  <a:pt x="52996" y="14345"/>
                  <a:pt x="52996" y="14345"/>
                </a:cubicBezTo>
                <a:cubicBezTo>
                  <a:pt x="52996" y="11437"/>
                  <a:pt x="55835" y="5621"/>
                  <a:pt x="61324" y="5621"/>
                </a:cubicBezTo>
                <a:cubicBezTo>
                  <a:pt x="64164" y="5621"/>
                  <a:pt x="67003" y="11437"/>
                  <a:pt x="67003" y="14345"/>
                </a:cubicBezTo>
                <a:cubicBezTo>
                  <a:pt x="67003" y="51373"/>
                  <a:pt x="67003" y="51373"/>
                  <a:pt x="67003" y="51373"/>
                </a:cubicBezTo>
                <a:cubicBezTo>
                  <a:pt x="105993" y="51373"/>
                  <a:pt x="105993" y="51373"/>
                  <a:pt x="105993" y="51373"/>
                </a:cubicBezTo>
                <a:cubicBezTo>
                  <a:pt x="108832" y="51373"/>
                  <a:pt x="111482" y="56995"/>
                  <a:pt x="111482" y="59903"/>
                </a:cubicBezTo>
                <a:cubicBezTo>
                  <a:pt x="111482" y="62810"/>
                  <a:pt x="108832" y="68432"/>
                  <a:pt x="105993" y="68432"/>
                </a:cubicBezTo>
                <a:close/>
              </a:path>
            </a:pathLst>
          </a:custGeom>
          <a:solidFill>
            <a:schemeClr val="bg1"/>
          </a:solidFill>
          <a:ln>
            <a:noFill/>
          </a:ln>
        </p:spPr>
        <p:txBody>
          <a:bodyPr lIns="45713" tIns="22850" rIns="45713" bIns="22850" anchor="ctr" anchorCtr="0">
            <a:noAutofit/>
          </a:bodyPr>
          <a:p>
            <a:endParaRPr dirty="0">
              <a:solidFill>
                <a:schemeClr val="dk1"/>
              </a:solidFill>
              <a:latin typeface="MS UI Gothic" panose="020B0600070205080204" charset="-128"/>
              <a:ea typeface="MS UI Gothic" panose="020B0600070205080204" charset="-128"/>
              <a:cs typeface="MS UI Gothic" panose="020B0600070205080204" charset="-128"/>
              <a:sym typeface="Roboto Cn"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p:cNvPicPr>
            <a:picLocks noGrp="1" noChangeAspect="1"/>
          </p:cNvPicPr>
          <p:nvPr>
            <p:ph type="pic" sz="quarter" idx="10"/>
          </p:nvPr>
        </p:nvPicPr>
        <p:blipFill>
          <a:blip r:embed="rId1" cstate="screen"/>
          <a:srcRect/>
          <a:stretch>
            <a:fillRect/>
          </a:stretch>
        </p:blipFill>
        <p:spPr/>
      </p:pic>
      <p:sp>
        <p:nvSpPr>
          <p:cNvPr id="8" name="Rectangle 7"/>
          <p:cNvSpPr/>
          <p:nvPr/>
        </p:nvSpPr>
        <p:spPr>
          <a:xfrm>
            <a:off x="-4" y="0"/>
            <a:ext cx="12192000" cy="6858000"/>
          </a:xfrm>
          <a:prstGeom prst="rect">
            <a:avLst/>
          </a:prstGeom>
          <a:solidFill>
            <a:srgbClr val="069FEC">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p:cNvSpPr txBox="1"/>
          <p:nvPr/>
        </p:nvSpPr>
        <p:spPr>
          <a:xfrm>
            <a:off x="2530484" y="1018597"/>
            <a:ext cx="7131050" cy="829945"/>
          </a:xfrm>
          <a:prstGeom prst="rect">
            <a:avLst/>
          </a:prstGeom>
          <a:noFill/>
        </p:spPr>
        <p:txBody>
          <a:bodyPr wrap="none" rtlCol="0">
            <a:spAutoFit/>
          </a:bodyPr>
          <a:lstStyle/>
          <a:p>
            <a:pPr algn="ctr"/>
            <a:r>
              <a:rPr lang="en-US" altLang="zh-CN" sz="4800" dirty="0">
                <a:solidFill>
                  <a:schemeClr val="bg1"/>
                </a:solidFill>
                <a:latin typeface="Arial" panose="020B0604020202020204" pitchFamily="34" charset="0"/>
                <a:ea typeface="宋体" panose="02010600030101010101" pitchFamily="2" charset="-122"/>
                <a:sym typeface="+mn-ea"/>
              </a:rPr>
              <a:t>Foshan Hongfeng Co., ltd</a:t>
            </a:r>
            <a:endParaRPr lang="en-US" altLang="zh-CN" sz="4800" b="1" spc="600" dirty="0">
              <a:solidFill>
                <a:schemeClr val="bg1"/>
              </a:solidFill>
              <a:latin typeface="Arial" panose="020B0604020202020204" pitchFamily="34" charset="0"/>
              <a:ea typeface="宋体" panose="02010600030101010101" pitchFamily="2" charset="-122"/>
              <a:cs typeface="NHL Ducks" panose="02000500000000000000" charset="0"/>
              <a:sym typeface="+mn-ea"/>
            </a:endParaRPr>
          </a:p>
        </p:txBody>
      </p:sp>
      <p:sp>
        <p:nvSpPr>
          <p:cNvPr id="6" name="Rectangle 5"/>
          <p:cNvSpPr/>
          <p:nvPr/>
        </p:nvSpPr>
        <p:spPr>
          <a:xfrm>
            <a:off x="2141351" y="3073482"/>
            <a:ext cx="7909289" cy="3415030"/>
          </a:xfrm>
          <a:prstGeom prst="rect">
            <a:avLst/>
          </a:prstGeom>
        </p:spPr>
        <p:txBody>
          <a:bodyPr wrap="square">
            <a:spAutoFit/>
          </a:bodyPr>
          <a:lstStyle/>
          <a:p>
            <a:pPr marL="285750" indent="-285750" eaLnBrk="1" hangingPunct="1">
              <a:buFont typeface="Arial" panose="020B0604020202020204" pitchFamily="34" charset="0"/>
              <a:buChar char="•"/>
            </a:pPr>
            <a:r>
              <a:rPr lang="en-US" altLang="zh-CN" b="1" dirty="0">
                <a:solidFill>
                  <a:schemeClr val="bg1"/>
                </a:solidFill>
                <a:latin typeface="黑体" panose="02010609060101010101" charset="-122"/>
                <a:ea typeface="黑体" panose="02010609060101010101" charset="-122"/>
                <a:sym typeface="+mn-ea"/>
              </a:rPr>
              <a:t>Quickest become one of the </a:t>
            </a:r>
            <a:r>
              <a:rPr lang="en-US" altLang="zh-CN" b="1" dirty="0">
                <a:ln w="22225">
                  <a:solidFill>
                    <a:schemeClr val="accent2"/>
                  </a:solidFill>
                  <a:prstDash val="solid"/>
                </a:ln>
                <a:solidFill>
                  <a:schemeClr val="accent2">
                    <a:lumMod val="40000"/>
                    <a:lumOff val="60000"/>
                  </a:schemeClr>
                </a:solidFill>
                <a:effectLst/>
                <a:latin typeface="黑体" panose="02010609060101010101" charset="-122"/>
                <a:ea typeface="黑体" panose="02010609060101010101" charset="-122"/>
                <a:sym typeface="+mn-ea"/>
              </a:rPr>
              <a:t>Top 3 </a:t>
            </a:r>
            <a:r>
              <a:rPr lang="en-US" altLang="zh-CN" b="1" dirty="0">
                <a:solidFill>
                  <a:schemeClr val="bg1"/>
                </a:solidFill>
                <a:latin typeface="黑体" panose="02010609060101010101" charset="-122"/>
                <a:ea typeface="黑体" panose="02010609060101010101" charset="-122"/>
                <a:sym typeface="+mn-ea"/>
              </a:rPr>
              <a:t>Mattress manufacture in China/Taiwan within 3 years</a:t>
            </a:r>
            <a:endParaRPr lang="en-US" altLang="zh-CN" b="1" dirty="0">
              <a:solidFill>
                <a:schemeClr val="bg1"/>
              </a:solidFill>
              <a:latin typeface="黑体" panose="02010609060101010101" charset="-122"/>
              <a:ea typeface="黑体" panose="02010609060101010101" charset="-122"/>
              <a:sym typeface="+mn-ea"/>
            </a:endParaRPr>
          </a:p>
          <a:p>
            <a:pPr marL="285750" indent="-285750" eaLnBrk="1" hangingPunct="1">
              <a:buFont typeface="Arial" panose="020B0604020202020204" pitchFamily="34" charset="0"/>
              <a:buChar char="•"/>
            </a:pPr>
            <a:r>
              <a:rPr lang="en-US" altLang="en-US" dirty="0">
                <a:solidFill>
                  <a:schemeClr val="bg1"/>
                </a:solidFill>
                <a:sym typeface="+mn-ea"/>
              </a:rPr>
              <a:t>High frequency experience 15 years</a:t>
            </a:r>
            <a:r>
              <a:rPr lang="zh-TW" altLang="en-US" dirty="0">
                <a:solidFill>
                  <a:schemeClr val="bg1"/>
                </a:solidFill>
                <a:sym typeface="+mn-ea"/>
              </a:rPr>
              <a:t> OEM/ODM with world top brands.</a:t>
            </a:r>
            <a:endParaRPr lang="zh-TW" altLang="en-US" dirty="0">
              <a:solidFill>
                <a:schemeClr val="bg1"/>
              </a:solidFill>
            </a:endParaRPr>
          </a:p>
          <a:p>
            <a:pPr marL="285750" indent="-285750" eaLnBrk="1" hangingPunct="1">
              <a:buFont typeface="Arial" panose="020B0604020202020204" pitchFamily="34" charset="0"/>
              <a:buChar char="•"/>
            </a:pPr>
            <a:r>
              <a:rPr lang="en-US" altLang="zh-TW" dirty="0">
                <a:solidFill>
                  <a:schemeClr val="bg1"/>
                </a:solidFill>
                <a:sym typeface="+mn-ea"/>
              </a:rPr>
              <a:t>225KW high frequency machine with 4 operation slide </a:t>
            </a:r>
            <a:r>
              <a:rPr lang="zh-CN" altLang="en-US" dirty="0">
                <a:solidFill>
                  <a:schemeClr val="bg1"/>
                </a:solidFill>
                <a:sym typeface="+mn-ea"/>
              </a:rPr>
              <a:t>：</a:t>
            </a:r>
            <a:r>
              <a:rPr lang="en-US" altLang="zh-CN" dirty="0">
                <a:solidFill>
                  <a:schemeClr val="bg1"/>
                </a:solidFill>
                <a:sym typeface="+mn-ea"/>
              </a:rPr>
              <a:t>one -time moulding bubble air mattress </a:t>
            </a:r>
            <a:endParaRPr lang="en-US" altLang="zh-CN" dirty="0">
              <a:solidFill>
                <a:schemeClr val="bg1"/>
              </a:solidFill>
            </a:endParaRPr>
          </a:p>
          <a:p>
            <a:pPr marL="285750" indent="-285750" eaLnBrk="1" hangingPunct="1">
              <a:buFont typeface="Arial" panose="020B0604020202020204" pitchFamily="34" charset="0"/>
              <a:buChar char="•"/>
            </a:pPr>
            <a:r>
              <a:rPr lang="en-US" altLang="zh-TW" dirty="0">
                <a:solidFill>
                  <a:schemeClr val="bg1"/>
                </a:solidFill>
                <a:sym typeface="+mn-ea"/>
              </a:rPr>
              <a:t>180</a:t>
            </a:r>
            <a:r>
              <a:rPr lang="zh-TW" altLang="en-US" dirty="0">
                <a:solidFill>
                  <a:schemeClr val="bg1"/>
                </a:solidFill>
                <a:sym typeface="+mn-ea"/>
              </a:rPr>
              <a:t> employees including </a:t>
            </a:r>
            <a:r>
              <a:rPr lang="en-US" altLang="zh-TW" dirty="0">
                <a:solidFill>
                  <a:schemeClr val="bg1"/>
                </a:solidFill>
                <a:sym typeface="+mn-ea"/>
              </a:rPr>
              <a:t>6</a:t>
            </a:r>
            <a:r>
              <a:rPr lang="zh-TW" altLang="en-US" dirty="0">
                <a:solidFill>
                  <a:schemeClr val="bg1"/>
                </a:solidFill>
                <a:sym typeface="+mn-ea"/>
              </a:rPr>
              <a:t> QC, </a:t>
            </a:r>
            <a:r>
              <a:rPr lang="en-US" altLang="zh-TW" dirty="0">
                <a:solidFill>
                  <a:schemeClr val="bg1"/>
                </a:solidFill>
                <a:sym typeface="+mn-ea"/>
              </a:rPr>
              <a:t>5</a:t>
            </a:r>
            <a:r>
              <a:rPr lang="zh-TW" altLang="en-US" dirty="0">
                <a:solidFill>
                  <a:schemeClr val="bg1"/>
                </a:solidFill>
                <a:sym typeface="+mn-ea"/>
              </a:rPr>
              <a:t> engineers.</a:t>
            </a:r>
            <a:endParaRPr lang="zh-TW" altLang="en-US" dirty="0">
              <a:solidFill>
                <a:schemeClr val="bg1"/>
              </a:solidFill>
            </a:endParaRPr>
          </a:p>
          <a:p>
            <a:pPr marL="285750" indent="-285750" eaLnBrk="1" hangingPunct="1">
              <a:buFont typeface="Arial" panose="020B0604020202020204" pitchFamily="34" charset="0"/>
              <a:buChar char="•"/>
            </a:pPr>
            <a:r>
              <a:rPr lang="zh-TW" altLang="en-US" dirty="0">
                <a:solidFill>
                  <a:schemeClr val="bg1"/>
                </a:solidFill>
                <a:sym typeface="+mn-ea"/>
              </a:rPr>
              <a:t>Main products:  </a:t>
            </a:r>
            <a:r>
              <a:rPr lang="en-US" altLang="zh-TW" dirty="0">
                <a:solidFill>
                  <a:schemeClr val="bg1"/>
                </a:solidFill>
                <a:sym typeface="+mn-ea"/>
              </a:rPr>
              <a:t>M</a:t>
            </a:r>
            <a:r>
              <a:rPr lang="zh-TW" altLang="en-US" dirty="0">
                <a:solidFill>
                  <a:schemeClr val="bg1"/>
                </a:solidFill>
                <a:sym typeface="+mn-ea"/>
              </a:rPr>
              <a:t>edical air mattress, air </a:t>
            </a:r>
            <a:r>
              <a:rPr lang="en-US" altLang="en-US" dirty="0">
                <a:solidFill>
                  <a:schemeClr val="bg1"/>
                </a:solidFill>
                <a:sym typeface="+mn-ea"/>
              </a:rPr>
              <a:t>cushions , water bed , sleeves for DVT</a:t>
            </a:r>
            <a:endParaRPr lang="en-US" altLang="en-US" dirty="0">
              <a:solidFill>
                <a:schemeClr val="bg1"/>
              </a:solidFill>
            </a:endParaRPr>
          </a:p>
          <a:p>
            <a:pPr marL="285750" indent="-285750" eaLnBrk="1" hangingPunct="1">
              <a:buFont typeface="Arial" panose="020B0604020202020204" pitchFamily="34" charset="0"/>
              <a:buChar char="•"/>
            </a:pPr>
            <a:r>
              <a:rPr lang="zh-TW" altLang="en-US" dirty="0">
                <a:solidFill>
                  <a:schemeClr val="bg1"/>
                </a:solidFill>
                <a:sym typeface="+mn-ea"/>
              </a:rPr>
              <a:t>Factory ISO13485 </a:t>
            </a:r>
            <a:r>
              <a:rPr lang="en-US" altLang="zh-TW" dirty="0">
                <a:solidFill>
                  <a:schemeClr val="bg1"/>
                </a:solidFill>
                <a:sym typeface="+mn-ea"/>
              </a:rPr>
              <a:t>,</a:t>
            </a:r>
            <a:r>
              <a:rPr lang="zh-TW" altLang="en-US" dirty="0">
                <a:solidFill>
                  <a:schemeClr val="bg1"/>
                </a:solidFill>
                <a:sym typeface="+mn-ea"/>
              </a:rPr>
              <a:t>CE</a:t>
            </a:r>
            <a:r>
              <a:rPr lang="en-US" altLang="zh-TW" dirty="0">
                <a:solidFill>
                  <a:schemeClr val="bg1"/>
                </a:solidFill>
                <a:sym typeface="+mn-ea"/>
              </a:rPr>
              <a:t>, FDA , FSC,CFDA</a:t>
            </a:r>
            <a:r>
              <a:rPr lang="zh-TW" altLang="en-US" dirty="0">
                <a:solidFill>
                  <a:schemeClr val="bg1"/>
                </a:solidFill>
                <a:sym typeface="+mn-ea"/>
              </a:rPr>
              <a:t> approved.</a:t>
            </a:r>
            <a:endParaRPr lang="zh-TW" altLang="en-US" dirty="0">
              <a:solidFill>
                <a:schemeClr val="bg1"/>
              </a:solidFill>
            </a:endParaRPr>
          </a:p>
          <a:p>
            <a:pPr marL="285750" indent="-285750" eaLnBrk="1" hangingPunct="1">
              <a:buFont typeface="Arial" panose="020B0604020202020204" pitchFamily="34" charset="0"/>
              <a:buChar char="•"/>
            </a:pPr>
            <a:r>
              <a:rPr lang="zh-TW" altLang="en-US" dirty="0">
                <a:solidFill>
                  <a:schemeClr val="bg1"/>
                </a:solidFill>
                <a:sym typeface="+mn-ea"/>
              </a:rPr>
              <a:t>R&amp;D department involve in high frequency mold</a:t>
            </a:r>
            <a:r>
              <a:rPr lang="en-US" altLang="zh-TW" dirty="0">
                <a:solidFill>
                  <a:schemeClr val="bg1"/>
                </a:solidFill>
                <a:sym typeface="+mn-ea"/>
              </a:rPr>
              <a:t>s</a:t>
            </a:r>
            <a:r>
              <a:rPr lang="zh-TW" altLang="en-US" dirty="0">
                <a:solidFill>
                  <a:schemeClr val="bg1"/>
                </a:solidFill>
                <a:sym typeface="+mn-ea"/>
              </a:rPr>
              <a:t> design, supplier parts engineering and checking, new product development.</a:t>
            </a:r>
            <a:endParaRPr lang="zh-TW" altLang="en-US" dirty="0">
              <a:solidFill>
                <a:schemeClr val="bg1"/>
              </a:solidFill>
            </a:endParaRPr>
          </a:p>
          <a:p>
            <a:pPr marL="285750" indent="-285750" eaLnBrk="1" hangingPunct="1">
              <a:buFont typeface="Arial" panose="020B0604020202020204" pitchFamily="34" charset="0"/>
              <a:buChar char="•"/>
            </a:pPr>
            <a:r>
              <a:rPr lang="en-US" altLang="zh-TW" dirty="0">
                <a:solidFill>
                  <a:schemeClr val="bg1"/>
                </a:solidFill>
                <a:sym typeface="+mn-ea"/>
              </a:rPr>
              <a:t>100% inflating test for QC , make sure products warranty 12 months </a:t>
            </a:r>
            <a:endParaRPr lang="en-US" altLang="zh-TW" dirty="0">
              <a:solidFill>
                <a:schemeClr val="bg1"/>
              </a:solidFill>
            </a:endParaRPr>
          </a:p>
          <a:p>
            <a:pPr marL="285750" indent="-285750" eaLnBrk="1" hangingPunct="1">
              <a:buFont typeface="Arial" panose="020B0604020202020204" pitchFamily="34" charset="0"/>
              <a:buChar char="•"/>
            </a:pPr>
            <a:r>
              <a:rPr lang="en-US" altLang="zh-TW" dirty="0">
                <a:solidFill>
                  <a:schemeClr val="bg1"/>
                </a:solidFill>
                <a:sym typeface="+mn-ea"/>
              </a:rPr>
              <a:t>Taiwanese material PVC / TPU top quality use </a:t>
            </a:r>
            <a:endParaRPr lang="en-US" altLang="zh-TW" dirty="0">
              <a:solidFill>
                <a:schemeClr val="bg1"/>
              </a:solidFill>
              <a:latin typeface="微软雅黑 Light" panose="020B0502040204020203" pitchFamily="34" charset="-122"/>
              <a:ea typeface="微软雅黑 Light" panose="020B0502040204020203" pitchFamily="34" charset="-122"/>
              <a:cs typeface="NHL Ducks" panose="02000500000000000000" charset="0"/>
              <a:sym typeface="+mn-ea"/>
            </a:endParaRPr>
          </a:p>
        </p:txBody>
      </p:sp>
      <p:sp>
        <p:nvSpPr>
          <p:cNvPr id="7" name="Shape 4652"/>
          <p:cNvSpPr/>
          <p:nvPr/>
        </p:nvSpPr>
        <p:spPr>
          <a:xfrm>
            <a:off x="5681866" y="2112082"/>
            <a:ext cx="828263" cy="728482"/>
          </a:xfrm>
          <a:custGeom>
            <a:avLst/>
            <a:gdLst/>
            <a:ahLst/>
            <a:cxnLst/>
            <a:rect l="0" t="0" r="0" b="0"/>
            <a:pathLst>
              <a:path w="120000" h="120000" extrusionOk="0">
                <a:moveTo>
                  <a:pt x="91308" y="0"/>
                </a:moveTo>
                <a:lnTo>
                  <a:pt x="91308" y="0"/>
                </a:lnTo>
                <a:cubicBezTo>
                  <a:pt x="76962" y="0"/>
                  <a:pt x="68432" y="8741"/>
                  <a:pt x="59903" y="14503"/>
                </a:cubicBezTo>
                <a:cubicBezTo>
                  <a:pt x="51373" y="5761"/>
                  <a:pt x="42843" y="0"/>
                  <a:pt x="28497" y="0"/>
                </a:cubicBezTo>
                <a:cubicBezTo>
                  <a:pt x="11437" y="0"/>
                  <a:pt x="0" y="14503"/>
                  <a:pt x="0" y="32185"/>
                </a:cubicBezTo>
                <a:cubicBezTo>
                  <a:pt x="0" y="40927"/>
                  <a:pt x="2907" y="49668"/>
                  <a:pt x="5621" y="55430"/>
                </a:cubicBezTo>
                <a:cubicBezTo>
                  <a:pt x="54281" y="114039"/>
                  <a:pt x="54281" y="114039"/>
                  <a:pt x="54281" y="114039"/>
                </a:cubicBezTo>
                <a:cubicBezTo>
                  <a:pt x="59903" y="119801"/>
                  <a:pt x="59903" y="119801"/>
                  <a:pt x="65718" y="114039"/>
                </a:cubicBezTo>
                <a:cubicBezTo>
                  <a:pt x="114184" y="55430"/>
                  <a:pt x="114184" y="55430"/>
                  <a:pt x="114184" y="55430"/>
                </a:cubicBezTo>
                <a:cubicBezTo>
                  <a:pt x="116898" y="49668"/>
                  <a:pt x="119806" y="40927"/>
                  <a:pt x="119806" y="32185"/>
                </a:cubicBezTo>
                <a:cubicBezTo>
                  <a:pt x="119806" y="14503"/>
                  <a:pt x="108368" y="0"/>
                  <a:pt x="91308" y="0"/>
                </a:cubicBezTo>
                <a:close/>
                <a:moveTo>
                  <a:pt x="105460" y="52649"/>
                </a:moveTo>
                <a:lnTo>
                  <a:pt x="105460" y="52649"/>
                </a:lnTo>
                <a:cubicBezTo>
                  <a:pt x="59903" y="108079"/>
                  <a:pt x="59903" y="108079"/>
                  <a:pt x="59903" y="108079"/>
                </a:cubicBezTo>
                <a:cubicBezTo>
                  <a:pt x="14151" y="52649"/>
                  <a:pt x="14151" y="52649"/>
                  <a:pt x="14151" y="52649"/>
                </a:cubicBezTo>
                <a:cubicBezTo>
                  <a:pt x="8529" y="46688"/>
                  <a:pt x="5621" y="40927"/>
                  <a:pt x="5621" y="32185"/>
                </a:cubicBezTo>
                <a:cubicBezTo>
                  <a:pt x="5621" y="20463"/>
                  <a:pt x="17059" y="8741"/>
                  <a:pt x="28497" y="5761"/>
                </a:cubicBezTo>
                <a:cubicBezTo>
                  <a:pt x="39935" y="5761"/>
                  <a:pt x="54281" y="17483"/>
                  <a:pt x="59903" y="26225"/>
                </a:cubicBezTo>
                <a:cubicBezTo>
                  <a:pt x="65718" y="20463"/>
                  <a:pt x="79870" y="5761"/>
                  <a:pt x="91308" y="5761"/>
                </a:cubicBezTo>
                <a:cubicBezTo>
                  <a:pt x="102746" y="5761"/>
                  <a:pt x="114184" y="20463"/>
                  <a:pt x="114184" y="32185"/>
                </a:cubicBezTo>
                <a:cubicBezTo>
                  <a:pt x="114184" y="40927"/>
                  <a:pt x="111276" y="46688"/>
                  <a:pt x="105460" y="52649"/>
                </a:cubicBezTo>
                <a:close/>
              </a:path>
            </a:pathLst>
          </a:custGeom>
          <a:solidFill>
            <a:schemeClr val="bg1"/>
          </a:solidFill>
          <a:ln>
            <a:noFill/>
          </a:ln>
        </p:spPr>
        <p:txBody>
          <a:bodyPr lIns="45713" tIns="22850" rIns="45713" bIns="22850" anchor="ctr" anchorCtr="0">
            <a:noAutofit/>
          </a:bodyPr>
          <a:lstStyle/>
          <a:p>
            <a:endParaRPr dirty="0">
              <a:solidFill>
                <a:schemeClr val="dk1"/>
              </a:solidFill>
              <a:latin typeface="MS UI Gothic" panose="020B0600070205080204" charset="-128"/>
              <a:ea typeface="MS UI Gothic" panose="020B0600070205080204" charset="-128"/>
              <a:cs typeface="MS UI Gothic" panose="020B0600070205080204" charset="-128"/>
              <a:sym typeface="Roboto Cn"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819022"/>
            <a:ext cx="4284617" cy="189501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Light" panose="020B0502040204020203" pitchFamily="34" charset="-122"/>
              <a:ea typeface="微软雅黑 Light" panose="020B0502040204020203" pitchFamily="34" charset="-122"/>
              <a:cs typeface="NHL Ducks" panose="02000500000000000000" charset="0"/>
            </a:endParaRPr>
          </a:p>
        </p:txBody>
      </p:sp>
      <p:sp>
        <p:nvSpPr>
          <p:cNvPr id="13" name="Subtitle 2"/>
          <p:cNvSpPr txBox="1"/>
          <p:nvPr/>
        </p:nvSpPr>
        <p:spPr>
          <a:xfrm>
            <a:off x="1040716" y="3311525"/>
            <a:ext cx="2107040" cy="617220"/>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ts val="1325"/>
              </a:lnSpc>
            </a:pPr>
            <a:r>
              <a:rPr lang="en-US" sz="1000" dirty="0">
                <a:solidFill>
                  <a:schemeClr val="tx1"/>
                </a:solidFill>
                <a:latin typeface="微软雅黑 Light" panose="020B0502040204020203" pitchFamily="34" charset="-122"/>
                <a:ea typeface="微软雅黑 Light" panose="020B0502040204020203" pitchFamily="34" charset="-122"/>
                <a:cs typeface="NHL Ducks" panose="02000500000000000000" charset="0"/>
              </a:rPr>
              <a:t>Joint ventured with Top 1 wheelchair factory in China Guangdong Kaiyang </a:t>
            </a:r>
            <a:endParaRPr lang="en-US" sz="1000" dirty="0">
              <a:solidFill>
                <a:schemeClr val="tx1"/>
              </a:solidFill>
              <a:latin typeface="微软雅黑 Light" panose="020B0502040204020203" pitchFamily="34" charset="-122"/>
              <a:ea typeface="微软雅黑 Light" panose="020B0502040204020203" pitchFamily="34" charset="-122"/>
              <a:cs typeface="NHL Ducks" panose="02000500000000000000" charset="0"/>
            </a:endParaRPr>
          </a:p>
        </p:txBody>
      </p:sp>
      <p:sp>
        <p:nvSpPr>
          <p:cNvPr id="14" name="TextBox 13"/>
          <p:cNvSpPr txBox="1"/>
          <p:nvPr/>
        </p:nvSpPr>
        <p:spPr>
          <a:xfrm>
            <a:off x="1040716" y="3062463"/>
            <a:ext cx="1030605" cy="260350"/>
          </a:xfrm>
          <a:prstGeom prst="rect">
            <a:avLst/>
          </a:prstGeom>
          <a:noFill/>
        </p:spPr>
        <p:txBody>
          <a:bodyPr wrap="none" rtlCol="0" anchor="ctr" anchorCtr="0">
            <a:spAutoFit/>
          </a:bodyPr>
          <a:lstStyle/>
          <a:p>
            <a:r>
              <a:rPr lang="en-US" altLang="zh-CN" sz="1100" b="1" dirty="0" smtClean="0">
                <a:latin typeface="微软雅黑 Light" panose="020B0502040204020203" pitchFamily="34" charset="-122"/>
                <a:ea typeface="微软雅黑 Light" panose="020B0502040204020203" pitchFamily="34" charset="-122"/>
                <a:cs typeface="NHL Ducks" panose="02000500000000000000" charset="0"/>
              </a:rPr>
              <a:t>Management</a:t>
            </a:r>
            <a:endParaRPr lang="en-US" altLang="zh-CN" sz="1100" b="1" dirty="0" smtClean="0">
              <a:latin typeface="微软雅黑 Light" panose="020B0502040204020203" pitchFamily="34" charset="-122"/>
              <a:ea typeface="微软雅黑 Light" panose="020B0502040204020203" pitchFamily="34" charset="-122"/>
              <a:cs typeface="NHL Ducks" panose="02000500000000000000" charset="0"/>
            </a:endParaRPr>
          </a:p>
        </p:txBody>
      </p:sp>
      <p:sp>
        <p:nvSpPr>
          <p:cNvPr id="16" name="TextBox 15"/>
          <p:cNvSpPr txBox="1"/>
          <p:nvPr/>
        </p:nvSpPr>
        <p:spPr>
          <a:xfrm>
            <a:off x="797511" y="959116"/>
            <a:ext cx="3047619" cy="1568450"/>
          </a:xfrm>
          <a:prstGeom prst="rect">
            <a:avLst/>
          </a:prstGeom>
          <a:noFill/>
        </p:spPr>
        <p:txBody>
          <a:bodyPr wrap="square">
            <a:spAutoFit/>
          </a:bodyPr>
          <a:lstStyle/>
          <a:p>
            <a:pPr eaLnBrk="1" fontAlgn="auto" hangingPunct="1">
              <a:spcBef>
                <a:spcPts val="0"/>
              </a:spcBef>
              <a:spcAft>
                <a:spcPts val="0"/>
              </a:spcAft>
              <a:defRPr/>
            </a:pPr>
            <a:r>
              <a:rPr lang="en-US" sz="2400" b="1" dirty="0" smtClean="0">
                <a:solidFill>
                  <a:schemeClr val="bg1"/>
                </a:solidFill>
                <a:latin typeface="黑体" panose="02010609060101010101" charset="-122"/>
                <a:ea typeface="黑体" panose="02010609060101010101" charset="-122"/>
                <a:cs typeface="NHL Ducks" panose="02000500000000000000" charset="0"/>
              </a:rPr>
              <a:t>10000 Square meter Professional Medical air mattress Factory </a:t>
            </a:r>
            <a:endParaRPr lang="en-US" sz="2400" b="1" dirty="0" smtClean="0">
              <a:solidFill>
                <a:schemeClr val="bg1"/>
              </a:solidFill>
              <a:latin typeface="黑体" panose="02010609060101010101" charset="-122"/>
              <a:ea typeface="黑体" panose="02010609060101010101" charset="-122"/>
              <a:cs typeface="NHL Ducks" panose="02000500000000000000" charset="0"/>
            </a:endParaRPr>
          </a:p>
        </p:txBody>
      </p:sp>
      <p:sp>
        <p:nvSpPr>
          <p:cNvPr id="18" name="Subtitle 2"/>
          <p:cNvSpPr txBox="1"/>
          <p:nvPr/>
        </p:nvSpPr>
        <p:spPr>
          <a:xfrm>
            <a:off x="1068768" y="4376707"/>
            <a:ext cx="2107040" cy="787400"/>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ts val="1325"/>
              </a:lnSpc>
            </a:pPr>
            <a:r>
              <a:rPr lang="en-US" sz="1000" dirty="0" smtClean="0">
                <a:solidFill>
                  <a:schemeClr val="tx1"/>
                </a:solidFill>
                <a:latin typeface="微软雅黑 Light" panose="020B0502040204020203" pitchFamily="34" charset="-122"/>
                <a:ea typeface="微软雅黑 Light" panose="020B0502040204020203" pitchFamily="34" charset="-122"/>
                <a:cs typeface="NHL Ducks" panose="02000500000000000000" charset="0"/>
              </a:rPr>
              <a:t>Arab health ; Medtrade , FIME , Medica, Rehacare , Canton fair , CMEF ,covering USA , European , Middle east , Asia markets </a:t>
            </a:r>
            <a:endParaRPr lang="en-US" sz="1000" dirty="0">
              <a:solidFill>
                <a:schemeClr val="tx1"/>
              </a:solidFill>
              <a:latin typeface="微软雅黑 Light" panose="020B0502040204020203" pitchFamily="34" charset="-122"/>
              <a:ea typeface="微软雅黑 Light" panose="020B0502040204020203" pitchFamily="34" charset="-122"/>
              <a:cs typeface="NHL Ducks" panose="02000500000000000000" charset="0"/>
            </a:endParaRPr>
          </a:p>
        </p:txBody>
      </p:sp>
      <p:sp>
        <p:nvSpPr>
          <p:cNvPr id="19" name="TextBox 18"/>
          <p:cNvSpPr txBox="1"/>
          <p:nvPr/>
        </p:nvSpPr>
        <p:spPr>
          <a:xfrm>
            <a:off x="1068768" y="4127645"/>
            <a:ext cx="1832610" cy="260350"/>
          </a:xfrm>
          <a:prstGeom prst="rect">
            <a:avLst/>
          </a:prstGeom>
          <a:noFill/>
        </p:spPr>
        <p:txBody>
          <a:bodyPr wrap="none" rtlCol="0" anchor="ctr" anchorCtr="0">
            <a:spAutoFit/>
          </a:bodyPr>
          <a:lstStyle/>
          <a:p>
            <a:r>
              <a:rPr lang="en-US" sz="1100" b="1" dirty="0">
                <a:latin typeface="微软雅黑 Light" panose="020B0502040204020203" pitchFamily="34" charset="-122"/>
                <a:ea typeface="微软雅黑 Light" panose="020B0502040204020203" pitchFamily="34" charset="-122"/>
                <a:cs typeface="NHL Ducks" panose="02000500000000000000" charset="0"/>
              </a:rPr>
              <a:t>Worldwide Medical shows </a:t>
            </a:r>
            <a:endParaRPr lang="en-US" sz="1100" b="1" dirty="0">
              <a:latin typeface="微软雅黑 Light" panose="020B0502040204020203" pitchFamily="34" charset="-122"/>
              <a:ea typeface="微软雅黑 Light" panose="020B0502040204020203" pitchFamily="34" charset="-122"/>
              <a:cs typeface="NHL Ducks" panose="02000500000000000000" charset="0"/>
            </a:endParaRPr>
          </a:p>
        </p:txBody>
      </p:sp>
      <p:sp>
        <p:nvSpPr>
          <p:cNvPr id="20" name="Subtitle 2"/>
          <p:cNvSpPr txBox="1"/>
          <p:nvPr/>
        </p:nvSpPr>
        <p:spPr>
          <a:xfrm>
            <a:off x="1068768" y="5429971"/>
            <a:ext cx="2107040" cy="817880"/>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ts val="1325"/>
              </a:lnSpc>
            </a:pPr>
            <a:r>
              <a:rPr lang="en-US" altLang="zh-CN" sz="1000" dirty="0" smtClean="0">
                <a:solidFill>
                  <a:schemeClr val="tx1"/>
                </a:solidFill>
                <a:latin typeface="微软雅黑 Light" panose="020B0502040204020203" pitchFamily="34" charset="-122"/>
                <a:ea typeface="微软雅黑 Light" panose="020B0502040204020203" pitchFamily="34" charset="-122"/>
                <a:cs typeface="NHL Ducks" panose="02000500000000000000" charset="0"/>
              </a:rPr>
              <a:t>Educating and trainning for company coworkers </a:t>
            </a:r>
            <a:endParaRPr lang="en-US" altLang="zh-CN" sz="1000" dirty="0" smtClean="0">
              <a:solidFill>
                <a:schemeClr val="tx1"/>
              </a:solidFill>
              <a:latin typeface="微软雅黑 Light" panose="020B0502040204020203" pitchFamily="34" charset="-122"/>
              <a:ea typeface="微软雅黑 Light" panose="020B0502040204020203" pitchFamily="34" charset="-122"/>
              <a:cs typeface="NHL Ducks" panose="02000500000000000000" charset="0"/>
            </a:endParaRPr>
          </a:p>
          <a:p>
            <a:pPr algn="l">
              <a:lnSpc>
                <a:spcPts val="1325"/>
              </a:lnSpc>
            </a:pPr>
            <a:r>
              <a:rPr lang="en-US" altLang="zh-CN" sz="1000" dirty="0" smtClean="0">
                <a:solidFill>
                  <a:schemeClr val="tx1"/>
                </a:solidFill>
                <a:latin typeface="微软雅黑 Light" panose="020B0502040204020203" pitchFamily="34" charset="-122"/>
                <a:ea typeface="微软雅黑 Light" panose="020B0502040204020203" pitchFamily="34" charset="-122"/>
                <a:cs typeface="NHL Ducks" panose="02000500000000000000" charset="0"/>
              </a:rPr>
              <a:t>Going to Customer company give tranning in the same time </a:t>
            </a:r>
            <a:endParaRPr lang="en-US" altLang="zh-CN" sz="1000" dirty="0" smtClean="0">
              <a:solidFill>
                <a:schemeClr val="tx1"/>
              </a:solidFill>
              <a:latin typeface="微软雅黑 Light" panose="020B0502040204020203" pitchFamily="34" charset="-122"/>
              <a:ea typeface="微软雅黑 Light" panose="020B0502040204020203" pitchFamily="34" charset="-122"/>
              <a:cs typeface="NHL Ducks" panose="02000500000000000000" charset="0"/>
            </a:endParaRPr>
          </a:p>
        </p:txBody>
      </p:sp>
      <p:sp>
        <p:nvSpPr>
          <p:cNvPr id="21" name="TextBox 20"/>
          <p:cNvSpPr txBox="1"/>
          <p:nvPr/>
        </p:nvSpPr>
        <p:spPr>
          <a:xfrm>
            <a:off x="1068768" y="5180909"/>
            <a:ext cx="777875" cy="260350"/>
          </a:xfrm>
          <a:prstGeom prst="rect">
            <a:avLst/>
          </a:prstGeom>
          <a:noFill/>
        </p:spPr>
        <p:txBody>
          <a:bodyPr wrap="none" rtlCol="0" anchor="ctr" anchorCtr="0">
            <a:spAutoFit/>
          </a:bodyPr>
          <a:lstStyle/>
          <a:p>
            <a:r>
              <a:rPr lang="en-US" sz="1100" b="1" dirty="0" smtClean="0">
                <a:latin typeface="微软雅黑 Light" panose="020B0502040204020203" pitchFamily="34" charset="-122"/>
                <a:ea typeface="微软雅黑 Light" panose="020B0502040204020203" pitchFamily="34" charset="-122"/>
                <a:cs typeface="NHL Ducks" panose="02000500000000000000" charset="0"/>
              </a:rPr>
              <a:t>Trainning </a:t>
            </a:r>
            <a:endParaRPr lang="en-US" sz="1100" b="1" dirty="0">
              <a:latin typeface="微软雅黑 Light" panose="020B0502040204020203" pitchFamily="34" charset="-122"/>
              <a:ea typeface="微软雅黑 Light" panose="020B0502040204020203" pitchFamily="34" charset="-122"/>
              <a:cs typeface="NHL Ducks" panose="02000500000000000000" charset="0"/>
            </a:endParaRPr>
          </a:p>
        </p:txBody>
      </p:sp>
      <p:pic>
        <p:nvPicPr>
          <p:cNvPr id="4" name="图片占位符 3" descr="F:\HF\公司\展会\照片墙\新建文件夹\微信图片_20190525152016.jpg微信图片_20190525152016"/>
          <p:cNvPicPr>
            <a:picLocks noGrp="1" noChangeAspect="1"/>
          </p:cNvPicPr>
          <p:nvPr>
            <p:ph type="pic" sz="quarter" idx="18"/>
          </p:nvPr>
        </p:nvPicPr>
        <p:blipFill>
          <a:blip r:embed="rId1"/>
          <a:srcRect/>
          <a:stretch>
            <a:fillRect/>
          </a:stretch>
        </p:blipFill>
        <p:spPr>
          <a:xfrm>
            <a:off x="4411327" y="839736"/>
            <a:ext cx="3311096" cy="2176670"/>
          </a:xfrm>
        </p:spPr>
      </p:pic>
      <p:pic>
        <p:nvPicPr>
          <p:cNvPr id="2" name="图片占位符 1" descr="F:\HF\公司\展会\照片墙\新建文件夹\微信图片_20190525150622.jpg微信图片_20190525150622"/>
          <p:cNvPicPr>
            <a:picLocks noGrp="1" noChangeAspect="1"/>
          </p:cNvPicPr>
          <p:nvPr>
            <p:ph type="pic" sz="quarter" idx="19"/>
          </p:nvPr>
        </p:nvPicPr>
        <p:blipFill>
          <a:blip r:embed="rId2"/>
          <a:srcRect/>
          <a:stretch>
            <a:fillRect/>
          </a:stretch>
        </p:blipFill>
        <p:spPr>
          <a:xfrm>
            <a:off x="4453543" y="3311029"/>
            <a:ext cx="3268880" cy="2677176"/>
          </a:xfrm>
        </p:spPr>
      </p:pic>
      <p:pic>
        <p:nvPicPr>
          <p:cNvPr id="3" name="图片占位符 2" descr="F:\HF\公司\展会\照片墙\新建文件夹\微信图片_20190525152011.jpg微信图片_20190525152011"/>
          <p:cNvPicPr>
            <a:picLocks noGrp="1" noChangeAspect="1"/>
          </p:cNvPicPr>
          <p:nvPr>
            <p:ph type="pic" sz="quarter" idx="17"/>
          </p:nvPr>
        </p:nvPicPr>
        <p:blipFill>
          <a:blip r:embed="rId3"/>
          <a:srcRect/>
          <a:stretch>
            <a:fillRect/>
          </a:stretch>
        </p:blipFill>
        <p:spPr>
          <a:xfrm>
            <a:off x="8045415" y="839735"/>
            <a:ext cx="3311096" cy="514847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descr="F:\HF\公司\工厂\微信图片_20180511115304.jpg微信图片_20180511115304"/>
          <p:cNvPicPr>
            <a:picLocks noGrp="1" noChangeAspect="1"/>
          </p:cNvPicPr>
          <p:nvPr>
            <p:ph type="pic" sz="quarter" idx="13"/>
          </p:nvPr>
        </p:nvPicPr>
        <p:blipFill>
          <a:blip r:embed="rId1"/>
          <a:srcRect l="-326" t="-326"/>
          <a:stretch>
            <a:fillRect/>
          </a:stretch>
        </p:blipFill>
        <p:spPr>
          <a:xfrm>
            <a:off x="9211734" y="3928534"/>
            <a:ext cx="2235200" cy="2929467"/>
          </a:xfrm>
        </p:spPr>
      </p:pic>
      <p:pic>
        <p:nvPicPr>
          <p:cNvPr id="2" name="图片占位符 1" descr="F:\HF\公司\工厂\新建文件夹\IMG_20170220_113007_HDR.jpgIMG_20170220_113007_HDR"/>
          <p:cNvPicPr>
            <a:picLocks noGrp="1" noChangeAspect="1"/>
          </p:cNvPicPr>
          <p:nvPr>
            <p:ph type="pic" sz="quarter" idx="12"/>
          </p:nvPr>
        </p:nvPicPr>
        <p:blipFill>
          <a:blip r:embed="rId2"/>
          <a:srcRect/>
          <a:stretch>
            <a:fillRect/>
          </a:stretch>
        </p:blipFill>
        <p:spPr>
          <a:xfrm>
            <a:off x="6976534" y="0"/>
            <a:ext cx="2235200" cy="3928533"/>
          </a:xfrm>
        </p:spPr>
      </p:pic>
      <p:sp>
        <p:nvSpPr>
          <p:cNvPr id="14" name="Right Triangle 13"/>
          <p:cNvSpPr/>
          <p:nvPr/>
        </p:nvSpPr>
        <p:spPr>
          <a:xfrm rot="10800000">
            <a:off x="6976534" y="6163730"/>
            <a:ext cx="2235200" cy="694269"/>
          </a:xfrm>
          <a:prstGeom prst="rtTriangle">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Light" panose="020B0502040204020203" pitchFamily="34" charset="-122"/>
              <a:ea typeface="微软雅黑 Light" panose="020B0502040204020203" pitchFamily="34" charset="-122"/>
              <a:cs typeface="NHL Ducks" panose="02000500000000000000" charset="0"/>
            </a:endParaRPr>
          </a:p>
        </p:txBody>
      </p:sp>
      <p:sp>
        <p:nvSpPr>
          <p:cNvPr id="15" name="Right Triangle 14"/>
          <p:cNvSpPr/>
          <p:nvPr/>
        </p:nvSpPr>
        <p:spPr>
          <a:xfrm>
            <a:off x="9211734" y="-25401"/>
            <a:ext cx="2235200" cy="1718731"/>
          </a:xfrm>
          <a:prstGeom prst="rtTriangle">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Light" panose="020B0502040204020203" pitchFamily="34" charset="-122"/>
              <a:ea typeface="微软雅黑 Light" panose="020B0502040204020203" pitchFamily="34" charset="-122"/>
              <a:cs typeface="NHL Ducks" panose="02000500000000000000" charset="0"/>
            </a:endParaRPr>
          </a:p>
        </p:txBody>
      </p:sp>
      <p:sp>
        <p:nvSpPr>
          <p:cNvPr id="17" name="Right Triangle 16"/>
          <p:cNvSpPr/>
          <p:nvPr/>
        </p:nvSpPr>
        <p:spPr>
          <a:xfrm>
            <a:off x="6976535" y="2933883"/>
            <a:ext cx="2235200" cy="995319"/>
          </a:xfrm>
          <a:prstGeom prst="rtTriangle">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Light" panose="020B0502040204020203" pitchFamily="34" charset="-122"/>
              <a:ea typeface="微软雅黑 Light" panose="020B0502040204020203" pitchFamily="34" charset="-122"/>
              <a:cs typeface="NHL Ducks" panose="02000500000000000000" charset="0"/>
            </a:endParaRPr>
          </a:p>
        </p:txBody>
      </p:sp>
      <p:sp>
        <p:nvSpPr>
          <p:cNvPr id="18" name="Right Triangle 17"/>
          <p:cNvSpPr/>
          <p:nvPr/>
        </p:nvSpPr>
        <p:spPr>
          <a:xfrm rot="10800000">
            <a:off x="9211733" y="3909323"/>
            <a:ext cx="2235200" cy="1033737"/>
          </a:xfrm>
          <a:prstGeom prst="rtTriangle">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Light" panose="020B0502040204020203" pitchFamily="34" charset="-122"/>
              <a:ea typeface="微软雅黑 Light" panose="020B0502040204020203" pitchFamily="34" charset="-122"/>
              <a:cs typeface="NHL Ducks" panose="02000500000000000000" charset="0"/>
            </a:endParaRPr>
          </a:p>
        </p:txBody>
      </p:sp>
      <p:sp>
        <p:nvSpPr>
          <p:cNvPr id="23" name="Text Box 10"/>
          <p:cNvSpPr txBox="1">
            <a:spLocks noChangeArrowheads="1"/>
          </p:cNvSpPr>
          <p:nvPr/>
        </p:nvSpPr>
        <p:spPr bwMode="auto">
          <a:xfrm>
            <a:off x="1851765" y="1353752"/>
            <a:ext cx="4041325" cy="637540"/>
          </a:xfrm>
          <a:prstGeom prst="rect">
            <a:avLst/>
          </a:prstGeom>
          <a:noFill/>
          <a:ln w="9525">
            <a:noFill/>
            <a:miter lim="800000"/>
          </a:ln>
        </p:spPr>
        <p:txBody>
          <a:bodyPr wrap="square" lIns="60960" tIns="30480" rIns="60960" bIns="30480">
            <a:spAutoFit/>
          </a:bodyPr>
          <a:lstStyle/>
          <a:p>
            <a:pPr defTabSz="1450975">
              <a:lnSpc>
                <a:spcPct val="150000"/>
              </a:lnSpc>
            </a:pPr>
            <a:r>
              <a:rPr lang="en-US" sz="1400" b="1" dirty="0" smtClean="0">
                <a:solidFill>
                  <a:schemeClr val="accent5">
                    <a:lumMod val="75000"/>
                  </a:schemeClr>
                </a:solidFill>
                <a:effectLst>
                  <a:outerShdw blurRad="38100" dist="19050" dir="2700000" algn="tl" rotWithShape="0">
                    <a:schemeClr val="dk1">
                      <a:alpha val="40000"/>
                    </a:schemeClr>
                  </a:outerShdw>
                </a:effectLst>
                <a:latin typeface="微软雅黑 Light" panose="020B0502040204020203" pitchFamily="34" charset="-122"/>
                <a:ea typeface="微软雅黑 Light" panose="020B0502040204020203" pitchFamily="34" charset="-122"/>
                <a:cs typeface="NHL Ducks" panose="02000500000000000000" charset="0"/>
              </a:rPr>
              <a:t>Patented</a:t>
            </a:r>
            <a:r>
              <a:rPr lang="en-US" sz="1100" b="1" dirty="0" smtClean="0">
                <a:solidFill>
                  <a:schemeClr val="accent5">
                    <a:lumMod val="75000"/>
                  </a:schemeClr>
                </a:solidFill>
                <a:effectLst>
                  <a:outerShdw blurRad="38100" dist="19050" dir="2700000" algn="tl" rotWithShape="0">
                    <a:schemeClr val="dk1">
                      <a:alpha val="40000"/>
                    </a:schemeClr>
                  </a:outerShdw>
                </a:effectLst>
                <a:latin typeface="微软雅黑 Light" panose="020B0502040204020203" pitchFamily="34" charset="-122"/>
                <a:ea typeface="微软雅黑 Light" panose="020B0502040204020203" pitchFamily="34" charset="-122"/>
                <a:cs typeface="NHL Ducks" panose="02000500000000000000" charset="0"/>
              </a:rPr>
              <a:t> </a:t>
            </a:r>
            <a:r>
              <a:rPr lang="en-US" sz="1100" dirty="0" smtClean="0">
                <a:latin typeface="微软雅黑 Light" panose="020B0502040204020203" pitchFamily="34" charset="-122"/>
                <a:ea typeface="微软雅黑 Light" panose="020B0502040204020203" pitchFamily="34" charset="-122"/>
                <a:cs typeface="NHL Ducks" panose="02000500000000000000" charset="0"/>
              </a:rPr>
              <a:t>Biggest high frequency machine can produce Bubble mattress in one-time one moulding  </a:t>
            </a:r>
            <a:endParaRPr lang="en-US" sz="1100" dirty="0">
              <a:latin typeface="微软雅黑 Light" panose="020B0502040204020203" pitchFamily="34" charset="-122"/>
              <a:ea typeface="微软雅黑 Light" panose="020B0502040204020203" pitchFamily="34" charset="-122"/>
              <a:cs typeface="NHL Ducks" panose="02000500000000000000" charset="0"/>
            </a:endParaRPr>
          </a:p>
        </p:txBody>
      </p:sp>
      <p:sp>
        <p:nvSpPr>
          <p:cNvPr id="24" name="TextBox 23"/>
          <p:cNvSpPr txBox="1"/>
          <p:nvPr/>
        </p:nvSpPr>
        <p:spPr>
          <a:xfrm>
            <a:off x="1851765" y="999227"/>
            <a:ext cx="4754245" cy="368300"/>
          </a:xfrm>
          <a:prstGeom prst="rect">
            <a:avLst/>
          </a:prstGeom>
          <a:noFill/>
          <a:ln>
            <a:noFill/>
          </a:ln>
        </p:spPr>
        <p:txBody>
          <a:bodyPr wrap="none" rtlCol="0">
            <a:spAutoFit/>
          </a:bodyPr>
          <a:lstStyle/>
          <a:p>
            <a:r>
              <a:rPr lang="en-US" altLang="zh-CN" b="1" spc="300" dirty="0" smtClean="0">
                <a:latin typeface="微软雅黑 Light" panose="020B0502040204020203" pitchFamily="34" charset="-122"/>
                <a:ea typeface="微软雅黑 Light" panose="020B0502040204020203" pitchFamily="34" charset="-122"/>
                <a:cs typeface="NHL Ducks" panose="02000500000000000000" charset="0"/>
              </a:rPr>
              <a:t>225KW High freuquency machine</a:t>
            </a:r>
            <a:endParaRPr lang="en-US" altLang="zh-CN" b="1" spc="300" dirty="0" smtClean="0">
              <a:latin typeface="微软雅黑 Light" panose="020B0502040204020203" pitchFamily="34" charset="-122"/>
              <a:ea typeface="微软雅黑 Light" panose="020B0502040204020203" pitchFamily="34" charset="-122"/>
              <a:cs typeface="NHL Ducks" panose="02000500000000000000" charset="0"/>
            </a:endParaRPr>
          </a:p>
        </p:txBody>
      </p:sp>
      <p:sp>
        <p:nvSpPr>
          <p:cNvPr id="25" name="Text Box 10"/>
          <p:cNvSpPr txBox="1">
            <a:spLocks noChangeArrowheads="1"/>
          </p:cNvSpPr>
          <p:nvPr/>
        </p:nvSpPr>
        <p:spPr bwMode="auto">
          <a:xfrm>
            <a:off x="1851765" y="2840768"/>
            <a:ext cx="4041325" cy="637540"/>
          </a:xfrm>
          <a:prstGeom prst="rect">
            <a:avLst/>
          </a:prstGeom>
          <a:noFill/>
          <a:ln w="9525">
            <a:noFill/>
            <a:miter lim="800000"/>
          </a:ln>
        </p:spPr>
        <p:txBody>
          <a:bodyPr wrap="square" lIns="60960" tIns="30480" rIns="60960" bIns="30480">
            <a:spAutoFit/>
          </a:bodyPr>
          <a:lstStyle/>
          <a:p>
            <a:pPr defTabSz="1450975">
              <a:lnSpc>
                <a:spcPct val="150000"/>
              </a:lnSpc>
            </a:pPr>
            <a:r>
              <a:rPr lang="en-US" sz="1400" b="1" dirty="0" smtClean="0">
                <a:solidFill>
                  <a:schemeClr val="accent5">
                    <a:lumMod val="75000"/>
                  </a:schemeClr>
                </a:solidFill>
                <a:latin typeface="微软雅黑 Light" panose="020B0502040204020203" pitchFamily="34" charset="-122"/>
                <a:ea typeface="微软雅黑 Light" panose="020B0502040204020203" pitchFamily="34" charset="-122"/>
                <a:cs typeface="NHL Ducks" panose="02000500000000000000" charset="0"/>
              </a:rPr>
              <a:t>Patented</a:t>
            </a:r>
            <a:r>
              <a:rPr lang="en-US" sz="1400" dirty="0" smtClean="0">
                <a:latin typeface="微软雅黑 Light" panose="020B0502040204020203" pitchFamily="34" charset="-122"/>
                <a:ea typeface="微软雅黑 Light" panose="020B0502040204020203" pitchFamily="34" charset="-122"/>
                <a:cs typeface="NHL Ducks" panose="02000500000000000000" charset="0"/>
              </a:rPr>
              <a:t> </a:t>
            </a:r>
            <a:r>
              <a:rPr lang="en-US" sz="1100" dirty="0" smtClean="0">
                <a:latin typeface="微软雅黑 Light" panose="020B0502040204020203" pitchFamily="34" charset="-122"/>
                <a:ea typeface="微软雅黑 Light" panose="020B0502040204020203" pitchFamily="34" charset="-122"/>
                <a:cs typeface="NHL Ducks" panose="02000500000000000000" charset="0"/>
              </a:rPr>
              <a:t>Double voltage Auto-ajustment pump for safty use for Brazil market  </a:t>
            </a:r>
            <a:endParaRPr lang="en-US" sz="1100" dirty="0">
              <a:latin typeface="微软雅黑 Light" panose="020B0502040204020203" pitchFamily="34" charset="-122"/>
              <a:ea typeface="微软雅黑 Light" panose="020B0502040204020203" pitchFamily="34" charset="-122"/>
              <a:cs typeface="NHL Ducks" panose="02000500000000000000" charset="0"/>
            </a:endParaRPr>
          </a:p>
        </p:txBody>
      </p:sp>
      <p:sp>
        <p:nvSpPr>
          <p:cNvPr id="26" name="TextBox 25"/>
          <p:cNvSpPr txBox="1"/>
          <p:nvPr/>
        </p:nvSpPr>
        <p:spPr>
          <a:xfrm>
            <a:off x="1810490" y="2256373"/>
            <a:ext cx="4361815" cy="368300"/>
          </a:xfrm>
          <a:prstGeom prst="rect">
            <a:avLst/>
          </a:prstGeom>
          <a:noFill/>
          <a:ln>
            <a:noFill/>
          </a:ln>
        </p:spPr>
        <p:txBody>
          <a:bodyPr wrap="none" rtlCol="0">
            <a:spAutoFit/>
          </a:bodyPr>
          <a:lstStyle/>
          <a:p>
            <a:r>
              <a:rPr lang="en-US" altLang="zh-CN" b="1" spc="300" dirty="0" smtClean="0">
                <a:latin typeface="微软雅黑 Light" panose="020B0502040204020203" pitchFamily="34" charset="-122"/>
                <a:ea typeface="微软雅黑 Light" panose="020B0502040204020203" pitchFamily="34" charset="-122"/>
                <a:cs typeface="NHL Ducks" panose="02000500000000000000" charset="0"/>
              </a:rPr>
              <a:t>Double Voltage auto-fit pump</a:t>
            </a:r>
            <a:endParaRPr lang="en-US" altLang="zh-CN" b="1" spc="300" dirty="0" smtClean="0">
              <a:latin typeface="微软雅黑 Light" panose="020B0502040204020203" pitchFamily="34" charset="-122"/>
              <a:ea typeface="微软雅黑 Light" panose="020B0502040204020203" pitchFamily="34" charset="-122"/>
              <a:cs typeface="NHL Ducks" panose="02000500000000000000" charset="0"/>
            </a:endParaRPr>
          </a:p>
        </p:txBody>
      </p:sp>
      <p:sp>
        <p:nvSpPr>
          <p:cNvPr id="27" name="Freeform 26"/>
          <p:cNvSpPr>
            <a:spLocks noEditPoints="1"/>
          </p:cNvSpPr>
          <p:nvPr/>
        </p:nvSpPr>
        <p:spPr bwMode="auto">
          <a:xfrm>
            <a:off x="1321047" y="999357"/>
            <a:ext cx="440607" cy="584732"/>
          </a:xfrm>
          <a:custGeom>
            <a:avLst/>
            <a:gdLst>
              <a:gd name="T0" fmla="*/ 429 w 558"/>
              <a:gd name="T1" fmla="*/ 456 h 744"/>
              <a:gd name="T2" fmla="*/ 382 w 558"/>
              <a:gd name="T3" fmla="*/ 511 h 744"/>
              <a:gd name="T4" fmla="*/ 178 w 558"/>
              <a:gd name="T5" fmla="*/ 511 h 744"/>
              <a:gd name="T6" fmla="*/ 144 w 558"/>
              <a:gd name="T7" fmla="*/ 467 h 744"/>
              <a:gd name="T8" fmla="*/ 47 w 558"/>
              <a:gd name="T9" fmla="*/ 278 h 744"/>
              <a:gd name="T10" fmla="*/ 279 w 558"/>
              <a:gd name="T11" fmla="*/ 46 h 744"/>
              <a:gd name="T12" fmla="*/ 511 w 558"/>
              <a:gd name="T13" fmla="*/ 278 h 744"/>
              <a:gd name="T14" fmla="*/ 429 w 558"/>
              <a:gd name="T15" fmla="*/ 456 h 744"/>
              <a:gd name="T16" fmla="*/ 302 w 558"/>
              <a:gd name="T17" fmla="*/ 93 h 744"/>
              <a:gd name="T18" fmla="*/ 279 w 558"/>
              <a:gd name="T19" fmla="*/ 116 h 744"/>
              <a:gd name="T20" fmla="*/ 302 w 558"/>
              <a:gd name="T21" fmla="*/ 139 h 744"/>
              <a:gd name="T22" fmla="*/ 418 w 558"/>
              <a:gd name="T23" fmla="*/ 257 h 744"/>
              <a:gd name="T24" fmla="*/ 441 w 558"/>
              <a:gd name="T25" fmla="*/ 281 h 744"/>
              <a:gd name="T26" fmla="*/ 465 w 558"/>
              <a:gd name="T27" fmla="*/ 257 h 744"/>
              <a:gd name="T28" fmla="*/ 302 w 558"/>
              <a:gd name="T29" fmla="*/ 93 h 744"/>
              <a:gd name="T30" fmla="*/ 374 w 558"/>
              <a:gd name="T31" fmla="*/ 559 h 744"/>
              <a:gd name="T32" fmla="*/ 374 w 558"/>
              <a:gd name="T33" fmla="*/ 604 h 744"/>
              <a:gd name="T34" fmla="*/ 185 w 558"/>
              <a:gd name="T35" fmla="*/ 604 h 744"/>
              <a:gd name="T36" fmla="*/ 185 w 558"/>
              <a:gd name="T37" fmla="*/ 559 h 744"/>
              <a:gd name="T38" fmla="*/ 185 w 558"/>
              <a:gd name="T39" fmla="*/ 557 h 744"/>
              <a:gd name="T40" fmla="*/ 374 w 558"/>
              <a:gd name="T41" fmla="*/ 557 h 744"/>
              <a:gd name="T42" fmla="*/ 374 w 558"/>
              <a:gd name="T43" fmla="*/ 559 h 744"/>
              <a:gd name="T44" fmla="*/ 279 w 558"/>
              <a:gd name="T45" fmla="*/ 698 h 744"/>
              <a:gd name="T46" fmla="*/ 185 w 558"/>
              <a:gd name="T47" fmla="*/ 650 h 744"/>
              <a:gd name="T48" fmla="*/ 374 w 558"/>
              <a:gd name="T49" fmla="*/ 650 h 744"/>
              <a:gd name="T50" fmla="*/ 279 w 558"/>
              <a:gd name="T51" fmla="*/ 698 h 744"/>
              <a:gd name="T52" fmla="*/ 279 w 558"/>
              <a:gd name="T53" fmla="*/ 0 h 744"/>
              <a:gd name="T54" fmla="*/ 0 w 558"/>
              <a:gd name="T55" fmla="*/ 278 h 744"/>
              <a:gd name="T56" fmla="*/ 117 w 558"/>
              <a:gd name="T57" fmla="*/ 505 h 744"/>
              <a:gd name="T58" fmla="*/ 121 w 558"/>
              <a:gd name="T59" fmla="*/ 508 h 744"/>
              <a:gd name="T60" fmla="*/ 139 w 558"/>
              <a:gd name="T61" fmla="*/ 556 h 744"/>
              <a:gd name="T62" fmla="*/ 139 w 558"/>
              <a:gd name="T63" fmla="*/ 558 h 744"/>
              <a:gd name="T64" fmla="*/ 139 w 558"/>
              <a:gd name="T65" fmla="*/ 650 h 744"/>
              <a:gd name="T66" fmla="*/ 164 w 558"/>
              <a:gd name="T67" fmla="*/ 691 h 744"/>
              <a:gd name="T68" fmla="*/ 258 w 558"/>
              <a:gd name="T69" fmla="*/ 739 h 744"/>
              <a:gd name="T70" fmla="*/ 279 w 558"/>
              <a:gd name="T71" fmla="*/ 744 h 744"/>
              <a:gd name="T72" fmla="*/ 300 w 558"/>
              <a:gd name="T73" fmla="*/ 739 h 744"/>
              <a:gd name="T74" fmla="*/ 395 w 558"/>
              <a:gd name="T75" fmla="*/ 691 h 744"/>
              <a:gd name="T76" fmla="*/ 420 w 558"/>
              <a:gd name="T77" fmla="*/ 650 h 744"/>
              <a:gd name="T78" fmla="*/ 420 w 558"/>
              <a:gd name="T79" fmla="*/ 559 h 744"/>
              <a:gd name="T80" fmla="*/ 448 w 558"/>
              <a:gd name="T81" fmla="*/ 498 h 744"/>
              <a:gd name="T82" fmla="*/ 459 w 558"/>
              <a:gd name="T83" fmla="*/ 491 h 744"/>
              <a:gd name="T84" fmla="*/ 558 w 558"/>
              <a:gd name="T85" fmla="*/ 278 h 744"/>
              <a:gd name="T86" fmla="*/ 279 w 558"/>
              <a:gd name="T87" fmla="*/ 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8" h="744">
                <a:moveTo>
                  <a:pt x="429" y="456"/>
                </a:moveTo>
                <a:cubicBezTo>
                  <a:pt x="429" y="456"/>
                  <a:pt x="398" y="470"/>
                  <a:pt x="382" y="511"/>
                </a:cubicBezTo>
                <a:lnTo>
                  <a:pt x="178" y="511"/>
                </a:lnTo>
                <a:cubicBezTo>
                  <a:pt x="172" y="495"/>
                  <a:pt x="162" y="478"/>
                  <a:pt x="144" y="467"/>
                </a:cubicBezTo>
                <a:cubicBezTo>
                  <a:pt x="85" y="425"/>
                  <a:pt x="47" y="356"/>
                  <a:pt x="47" y="278"/>
                </a:cubicBezTo>
                <a:cubicBezTo>
                  <a:pt x="47" y="150"/>
                  <a:pt x="151" y="46"/>
                  <a:pt x="279" y="46"/>
                </a:cubicBezTo>
                <a:cubicBezTo>
                  <a:pt x="407" y="46"/>
                  <a:pt x="511" y="150"/>
                  <a:pt x="511" y="278"/>
                </a:cubicBezTo>
                <a:cubicBezTo>
                  <a:pt x="511" y="350"/>
                  <a:pt x="479" y="413"/>
                  <a:pt x="429" y="456"/>
                </a:cubicBezTo>
                <a:close/>
                <a:moveTo>
                  <a:pt x="302" y="93"/>
                </a:moveTo>
                <a:cubicBezTo>
                  <a:pt x="289" y="93"/>
                  <a:pt x="279" y="103"/>
                  <a:pt x="279" y="116"/>
                </a:cubicBezTo>
                <a:cubicBezTo>
                  <a:pt x="279" y="129"/>
                  <a:pt x="289" y="139"/>
                  <a:pt x="302" y="139"/>
                </a:cubicBezTo>
                <a:cubicBezTo>
                  <a:pt x="354" y="139"/>
                  <a:pt x="418" y="187"/>
                  <a:pt x="418" y="257"/>
                </a:cubicBezTo>
                <a:cubicBezTo>
                  <a:pt x="418" y="270"/>
                  <a:pt x="429" y="281"/>
                  <a:pt x="441" y="281"/>
                </a:cubicBezTo>
                <a:cubicBezTo>
                  <a:pt x="454" y="281"/>
                  <a:pt x="465" y="270"/>
                  <a:pt x="465" y="257"/>
                </a:cubicBezTo>
                <a:cubicBezTo>
                  <a:pt x="465" y="151"/>
                  <a:pt x="382" y="93"/>
                  <a:pt x="302" y="93"/>
                </a:cubicBezTo>
                <a:close/>
                <a:moveTo>
                  <a:pt x="374" y="559"/>
                </a:moveTo>
                <a:lnTo>
                  <a:pt x="374" y="604"/>
                </a:lnTo>
                <a:lnTo>
                  <a:pt x="185" y="604"/>
                </a:lnTo>
                <a:lnTo>
                  <a:pt x="185" y="559"/>
                </a:lnTo>
                <a:lnTo>
                  <a:pt x="185" y="557"/>
                </a:lnTo>
                <a:lnTo>
                  <a:pt x="374" y="557"/>
                </a:lnTo>
                <a:lnTo>
                  <a:pt x="374" y="559"/>
                </a:lnTo>
                <a:close/>
                <a:moveTo>
                  <a:pt x="279" y="698"/>
                </a:moveTo>
                <a:lnTo>
                  <a:pt x="185" y="650"/>
                </a:lnTo>
                <a:lnTo>
                  <a:pt x="374" y="650"/>
                </a:lnTo>
                <a:lnTo>
                  <a:pt x="279" y="698"/>
                </a:lnTo>
                <a:close/>
                <a:moveTo>
                  <a:pt x="279" y="0"/>
                </a:moveTo>
                <a:cubicBezTo>
                  <a:pt x="125" y="0"/>
                  <a:pt x="0" y="125"/>
                  <a:pt x="0" y="278"/>
                </a:cubicBezTo>
                <a:cubicBezTo>
                  <a:pt x="0" y="368"/>
                  <a:pt x="44" y="453"/>
                  <a:pt x="117" y="505"/>
                </a:cubicBezTo>
                <a:lnTo>
                  <a:pt x="121" y="508"/>
                </a:lnTo>
                <a:cubicBezTo>
                  <a:pt x="138" y="518"/>
                  <a:pt x="139" y="550"/>
                  <a:pt x="139" y="556"/>
                </a:cubicBezTo>
                <a:lnTo>
                  <a:pt x="139" y="558"/>
                </a:lnTo>
                <a:lnTo>
                  <a:pt x="139" y="650"/>
                </a:lnTo>
                <a:cubicBezTo>
                  <a:pt x="139" y="667"/>
                  <a:pt x="148" y="683"/>
                  <a:pt x="164" y="691"/>
                </a:cubicBezTo>
                <a:lnTo>
                  <a:pt x="258" y="739"/>
                </a:lnTo>
                <a:cubicBezTo>
                  <a:pt x="264" y="743"/>
                  <a:pt x="272" y="744"/>
                  <a:pt x="279" y="744"/>
                </a:cubicBezTo>
                <a:cubicBezTo>
                  <a:pt x="286" y="744"/>
                  <a:pt x="293" y="743"/>
                  <a:pt x="300" y="739"/>
                </a:cubicBezTo>
                <a:lnTo>
                  <a:pt x="395" y="691"/>
                </a:lnTo>
                <a:cubicBezTo>
                  <a:pt x="410" y="684"/>
                  <a:pt x="420" y="668"/>
                  <a:pt x="420" y="650"/>
                </a:cubicBezTo>
                <a:lnTo>
                  <a:pt x="420" y="559"/>
                </a:lnTo>
                <a:cubicBezTo>
                  <a:pt x="420" y="513"/>
                  <a:pt x="448" y="498"/>
                  <a:pt x="448" y="498"/>
                </a:cubicBezTo>
                <a:lnTo>
                  <a:pt x="459" y="491"/>
                </a:lnTo>
                <a:cubicBezTo>
                  <a:pt x="522" y="438"/>
                  <a:pt x="558" y="361"/>
                  <a:pt x="558" y="278"/>
                </a:cubicBezTo>
                <a:cubicBezTo>
                  <a:pt x="558" y="125"/>
                  <a:pt x="433" y="0"/>
                  <a:pt x="279" y="0"/>
                </a:cubicBezTo>
                <a:close/>
              </a:path>
            </a:pathLst>
          </a:custGeom>
          <a:solidFill>
            <a:schemeClr val="tx1"/>
          </a:solidFill>
          <a:ln>
            <a:noFill/>
          </a:ln>
        </p:spPr>
        <p:txBody>
          <a:bodyPr vert="horz" wrap="square" lIns="68580" tIns="34290" rIns="68580" bIns="34290" numCol="1" anchor="t" anchorCtr="0" compatLnSpc="1"/>
          <a:lstStyle/>
          <a:p>
            <a:endParaRPr lang="en-US" sz="1350" dirty="0">
              <a:latin typeface="微软雅黑 Light" panose="020B0502040204020203" pitchFamily="34" charset="-122"/>
              <a:ea typeface="微软雅黑 Light" panose="020B0502040204020203" pitchFamily="34" charset="-122"/>
              <a:cs typeface="NHL Ducks" panose="02000500000000000000" charset="0"/>
            </a:endParaRPr>
          </a:p>
        </p:txBody>
      </p:sp>
      <p:sp>
        <p:nvSpPr>
          <p:cNvPr id="29" name="Text Box 10"/>
          <p:cNvSpPr txBox="1">
            <a:spLocks noChangeArrowheads="1"/>
          </p:cNvSpPr>
          <p:nvPr/>
        </p:nvSpPr>
        <p:spPr bwMode="auto">
          <a:xfrm>
            <a:off x="1851765" y="5044599"/>
            <a:ext cx="4041325" cy="822325"/>
          </a:xfrm>
          <a:prstGeom prst="rect">
            <a:avLst/>
          </a:prstGeom>
          <a:noFill/>
          <a:ln w="9525">
            <a:noFill/>
            <a:miter lim="800000"/>
          </a:ln>
        </p:spPr>
        <p:txBody>
          <a:bodyPr wrap="square" lIns="60960" tIns="30480" rIns="60960" bIns="30480">
            <a:spAutoFit/>
          </a:bodyPr>
          <a:lstStyle/>
          <a:p>
            <a:pPr defTabSz="1450975">
              <a:lnSpc>
                <a:spcPct val="150000"/>
              </a:lnSpc>
            </a:pPr>
            <a:r>
              <a:rPr lang="en-US" sz="1100" dirty="0" smtClean="0">
                <a:latin typeface="微软雅黑 Light" panose="020B0502040204020203" pitchFamily="34" charset="-122"/>
                <a:ea typeface="微软雅黑 Light" panose="020B0502040204020203" pitchFamily="34" charset="-122"/>
                <a:cs typeface="NHL Ducks" panose="02000500000000000000" charset="0"/>
              </a:rPr>
              <a:t>Pump and Mattress keep 100% aging running QC stay 6 -12 hours before package </a:t>
            </a:r>
            <a:endParaRPr lang="en-US" sz="1100" dirty="0" smtClean="0">
              <a:latin typeface="微软雅黑 Light" panose="020B0502040204020203" pitchFamily="34" charset="-122"/>
              <a:ea typeface="微软雅黑 Light" panose="020B0502040204020203" pitchFamily="34" charset="-122"/>
              <a:cs typeface="NHL Ducks" panose="02000500000000000000" charset="0"/>
            </a:endParaRPr>
          </a:p>
          <a:p>
            <a:pPr defTabSz="1450975">
              <a:lnSpc>
                <a:spcPct val="150000"/>
              </a:lnSpc>
            </a:pPr>
            <a:r>
              <a:rPr lang="en-US" sz="1100" dirty="0">
                <a:latin typeface="微软雅黑 Light" panose="020B0502040204020203" pitchFamily="34" charset="-122"/>
                <a:ea typeface="微软雅黑 Light" panose="020B0502040204020203" pitchFamily="34" charset="-122"/>
                <a:cs typeface="NHL Ducks" panose="02000500000000000000" charset="0"/>
              </a:rPr>
              <a:t>Defect Rate below 0.7% after use 1 year </a:t>
            </a:r>
            <a:endParaRPr lang="en-US" sz="1100" dirty="0">
              <a:latin typeface="微软雅黑 Light" panose="020B0502040204020203" pitchFamily="34" charset="-122"/>
              <a:ea typeface="微软雅黑 Light" panose="020B0502040204020203" pitchFamily="34" charset="-122"/>
              <a:cs typeface="NHL Ducks" panose="02000500000000000000" charset="0"/>
            </a:endParaRPr>
          </a:p>
        </p:txBody>
      </p:sp>
      <p:sp>
        <p:nvSpPr>
          <p:cNvPr id="30" name="TextBox 29"/>
          <p:cNvSpPr txBox="1"/>
          <p:nvPr/>
        </p:nvSpPr>
        <p:spPr>
          <a:xfrm>
            <a:off x="1851765" y="4690074"/>
            <a:ext cx="4358640" cy="368300"/>
          </a:xfrm>
          <a:prstGeom prst="rect">
            <a:avLst/>
          </a:prstGeom>
          <a:noFill/>
          <a:ln>
            <a:noFill/>
          </a:ln>
        </p:spPr>
        <p:txBody>
          <a:bodyPr wrap="none" rtlCol="0">
            <a:spAutoFit/>
          </a:bodyPr>
          <a:lstStyle/>
          <a:p>
            <a:r>
              <a:rPr lang="en-US" altLang="zh-CN" b="1" spc="300" dirty="0" smtClean="0">
                <a:latin typeface="微软雅黑 Light" panose="020B0502040204020203" pitchFamily="34" charset="-122"/>
                <a:ea typeface="微软雅黑 Light" panose="020B0502040204020203" pitchFamily="34" charset="-122"/>
                <a:cs typeface="NHL Ducks" panose="02000500000000000000" charset="0"/>
              </a:rPr>
              <a:t>100% inflating QC before ship</a:t>
            </a:r>
            <a:endParaRPr lang="en-US" altLang="zh-CN" b="1" spc="300" dirty="0" smtClean="0">
              <a:latin typeface="微软雅黑 Light" panose="020B0502040204020203" pitchFamily="34" charset="-122"/>
              <a:ea typeface="微软雅黑 Light" panose="020B0502040204020203" pitchFamily="34" charset="-122"/>
              <a:cs typeface="NHL Ducks" panose="02000500000000000000" charset="0"/>
            </a:endParaRPr>
          </a:p>
        </p:txBody>
      </p:sp>
      <p:pic>
        <p:nvPicPr>
          <p:cNvPr id="6" name="图片占位符 5" descr="F:\HF\公司\工厂\新建文件夹\IMG_20170314_132533_HDR.jpgIMG_20170314_132533_HDR"/>
          <p:cNvPicPr>
            <a:picLocks noGrp="1" noChangeAspect="1"/>
          </p:cNvPicPr>
          <p:nvPr>
            <p:ph type="pic" sz="quarter" idx="11"/>
          </p:nvPr>
        </p:nvPicPr>
        <p:blipFill>
          <a:blip r:embed="rId3"/>
          <a:srcRect/>
          <a:stretch>
            <a:fillRect/>
          </a:stretch>
        </p:blipFill>
        <p:spPr>
          <a:xfrm>
            <a:off x="9211734" y="1693333"/>
            <a:ext cx="2235200" cy="2235200"/>
          </a:xfrm>
        </p:spPr>
      </p:pic>
      <p:pic>
        <p:nvPicPr>
          <p:cNvPr id="7" name="图片占位符 6" descr="F:\HF\公司\工厂\IMG_20170720_104705.jpgIMG_20170720_104705"/>
          <p:cNvPicPr>
            <a:picLocks noGrp="1" noChangeAspect="1"/>
          </p:cNvPicPr>
          <p:nvPr>
            <p:ph type="pic" sz="quarter" idx="10"/>
          </p:nvPr>
        </p:nvPicPr>
        <p:blipFill>
          <a:blip r:embed="rId4"/>
          <a:srcRect r="-494" b="-1705"/>
          <a:stretch>
            <a:fillRect/>
          </a:stretch>
        </p:blipFill>
        <p:spPr>
          <a:xfrm>
            <a:off x="6976534" y="3928533"/>
            <a:ext cx="2235200" cy="2235200"/>
          </a:xfrm>
        </p:spPr>
      </p:pic>
      <p:sp>
        <p:nvSpPr>
          <p:cNvPr id="3" name="Freeform 26"/>
          <p:cNvSpPr>
            <a:spLocks noEditPoints="1"/>
          </p:cNvSpPr>
          <p:nvPr/>
        </p:nvSpPr>
        <p:spPr bwMode="auto">
          <a:xfrm>
            <a:off x="1293742" y="2256022"/>
            <a:ext cx="440607" cy="584732"/>
          </a:xfrm>
          <a:custGeom>
            <a:avLst/>
            <a:gdLst>
              <a:gd name="T0" fmla="*/ 429 w 558"/>
              <a:gd name="T1" fmla="*/ 456 h 744"/>
              <a:gd name="T2" fmla="*/ 382 w 558"/>
              <a:gd name="T3" fmla="*/ 511 h 744"/>
              <a:gd name="T4" fmla="*/ 178 w 558"/>
              <a:gd name="T5" fmla="*/ 511 h 744"/>
              <a:gd name="T6" fmla="*/ 144 w 558"/>
              <a:gd name="T7" fmla="*/ 467 h 744"/>
              <a:gd name="T8" fmla="*/ 47 w 558"/>
              <a:gd name="T9" fmla="*/ 278 h 744"/>
              <a:gd name="T10" fmla="*/ 279 w 558"/>
              <a:gd name="T11" fmla="*/ 46 h 744"/>
              <a:gd name="T12" fmla="*/ 511 w 558"/>
              <a:gd name="T13" fmla="*/ 278 h 744"/>
              <a:gd name="T14" fmla="*/ 429 w 558"/>
              <a:gd name="T15" fmla="*/ 456 h 744"/>
              <a:gd name="T16" fmla="*/ 302 w 558"/>
              <a:gd name="T17" fmla="*/ 93 h 744"/>
              <a:gd name="T18" fmla="*/ 279 w 558"/>
              <a:gd name="T19" fmla="*/ 116 h 744"/>
              <a:gd name="T20" fmla="*/ 302 w 558"/>
              <a:gd name="T21" fmla="*/ 139 h 744"/>
              <a:gd name="T22" fmla="*/ 418 w 558"/>
              <a:gd name="T23" fmla="*/ 257 h 744"/>
              <a:gd name="T24" fmla="*/ 441 w 558"/>
              <a:gd name="T25" fmla="*/ 281 h 744"/>
              <a:gd name="T26" fmla="*/ 465 w 558"/>
              <a:gd name="T27" fmla="*/ 257 h 744"/>
              <a:gd name="T28" fmla="*/ 302 w 558"/>
              <a:gd name="T29" fmla="*/ 93 h 744"/>
              <a:gd name="T30" fmla="*/ 374 w 558"/>
              <a:gd name="T31" fmla="*/ 559 h 744"/>
              <a:gd name="T32" fmla="*/ 374 w 558"/>
              <a:gd name="T33" fmla="*/ 604 h 744"/>
              <a:gd name="T34" fmla="*/ 185 w 558"/>
              <a:gd name="T35" fmla="*/ 604 h 744"/>
              <a:gd name="T36" fmla="*/ 185 w 558"/>
              <a:gd name="T37" fmla="*/ 559 h 744"/>
              <a:gd name="T38" fmla="*/ 185 w 558"/>
              <a:gd name="T39" fmla="*/ 557 h 744"/>
              <a:gd name="T40" fmla="*/ 374 w 558"/>
              <a:gd name="T41" fmla="*/ 557 h 744"/>
              <a:gd name="T42" fmla="*/ 374 w 558"/>
              <a:gd name="T43" fmla="*/ 559 h 744"/>
              <a:gd name="T44" fmla="*/ 279 w 558"/>
              <a:gd name="T45" fmla="*/ 698 h 744"/>
              <a:gd name="T46" fmla="*/ 185 w 558"/>
              <a:gd name="T47" fmla="*/ 650 h 744"/>
              <a:gd name="T48" fmla="*/ 374 w 558"/>
              <a:gd name="T49" fmla="*/ 650 h 744"/>
              <a:gd name="T50" fmla="*/ 279 w 558"/>
              <a:gd name="T51" fmla="*/ 698 h 744"/>
              <a:gd name="T52" fmla="*/ 279 w 558"/>
              <a:gd name="T53" fmla="*/ 0 h 744"/>
              <a:gd name="T54" fmla="*/ 0 w 558"/>
              <a:gd name="T55" fmla="*/ 278 h 744"/>
              <a:gd name="T56" fmla="*/ 117 w 558"/>
              <a:gd name="T57" fmla="*/ 505 h 744"/>
              <a:gd name="T58" fmla="*/ 121 w 558"/>
              <a:gd name="T59" fmla="*/ 508 h 744"/>
              <a:gd name="T60" fmla="*/ 139 w 558"/>
              <a:gd name="T61" fmla="*/ 556 h 744"/>
              <a:gd name="T62" fmla="*/ 139 w 558"/>
              <a:gd name="T63" fmla="*/ 558 h 744"/>
              <a:gd name="T64" fmla="*/ 139 w 558"/>
              <a:gd name="T65" fmla="*/ 650 h 744"/>
              <a:gd name="T66" fmla="*/ 164 w 558"/>
              <a:gd name="T67" fmla="*/ 691 h 744"/>
              <a:gd name="T68" fmla="*/ 258 w 558"/>
              <a:gd name="T69" fmla="*/ 739 h 744"/>
              <a:gd name="T70" fmla="*/ 279 w 558"/>
              <a:gd name="T71" fmla="*/ 744 h 744"/>
              <a:gd name="T72" fmla="*/ 300 w 558"/>
              <a:gd name="T73" fmla="*/ 739 h 744"/>
              <a:gd name="T74" fmla="*/ 395 w 558"/>
              <a:gd name="T75" fmla="*/ 691 h 744"/>
              <a:gd name="T76" fmla="*/ 420 w 558"/>
              <a:gd name="T77" fmla="*/ 650 h 744"/>
              <a:gd name="T78" fmla="*/ 420 w 558"/>
              <a:gd name="T79" fmla="*/ 559 h 744"/>
              <a:gd name="T80" fmla="*/ 448 w 558"/>
              <a:gd name="T81" fmla="*/ 498 h 744"/>
              <a:gd name="T82" fmla="*/ 459 w 558"/>
              <a:gd name="T83" fmla="*/ 491 h 744"/>
              <a:gd name="T84" fmla="*/ 558 w 558"/>
              <a:gd name="T85" fmla="*/ 278 h 744"/>
              <a:gd name="T86" fmla="*/ 279 w 558"/>
              <a:gd name="T87" fmla="*/ 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8" h="744">
                <a:moveTo>
                  <a:pt x="429" y="456"/>
                </a:moveTo>
                <a:cubicBezTo>
                  <a:pt x="429" y="456"/>
                  <a:pt x="398" y="470"/>
                  <a:pt x="382" y="511"/>
                </a:cubicBezTo>
                <a:lnTo>
                  <a:pt x="178" y="511"/>
                </a:lnTo>
                <a:cubicBezTo>
                  <a:pt x="172" y="495"/>
                  <a:pt x="162" y="478"/>
                  <a:pt x="144" y="467"/>
                </a:cubicBezTo>
                <a:cubicBezTo>
                  <a:pt x="85" y="425"/>
                  <a:pt x="47" y="356"/>
                  <a:pt x="47" y="278"/>
                </a:cubicBezTo>
                <a:cubicBezTo>
                  <a:pt x="47" y="150"/>
                  <a:pt x="151" y="46"/>
                  <a:pt x="279" y="46"/>
                </a:cubicBezTo>
                <a:cubicBezTo>
                  <a:pt x="407" y="46"/>
                  <a:pt x="511" y="150"/>
                  <a:pt x="511" y="278"/>
                </a:cubicBezTo>
                <a:cubicBezTo>
                  <a:pt x="511" y="350"/>
                  <a:pt x="479" y="413"/>
                  <a:pt x="429" y="456"/>
                </a:cubicBezTo>
                <a:close/>
                <a:moveTo>
                  <a:pt x="302" y="93"/>
                </a:moveTo>
                <a:cubicBezTo>
                  <a:pt x="289" y="93"/>
                  <a:pt x="279" y="103"/>
                  <a:pt x="279" y="116"/>
                </a:cubicBezTo>
                <a:cubicBezTo>
                  <a:pt x="279" y="129"/>
                  <a:pt x="289" y="139"/>
                  <a:pt x="302" y="139"/>
                </a:cubicBezTo>
                <a:cubicBezTo>
                  <a:pt x="354" y="139"/>
                  <a:pt x="418" y="187"/>
                  <a:pt x="418" y="257"/>
                </a:cubicBezTo>
                <a:cubicBezTo>
                  <a:pt x="418" y="270"/>
                  <a:pt x="429" y="281"/>
                  <a:pt x="441" y="281"/>
                </a:cubicBezTo>
                <a:cubicBezTo>
                  <a:pt x="454" y="281"/>
                  <a:pt x="465" y="270"/>
                  <a:pt x="465" y="257"/>
                </a:cubicBezTo>
                <a:cubicBezTo>
                  <a:pt x="465" y="151"/>
                  <a:pt x="382" y="93"/>
                  <a:pt x="302" y="93"/>
                </a:cubicBezTo>
                <a:close/>
                <a:moveTo>
                  <a:pt x="374" y="559"/>
                </a:moveTo>
                <a:lnTo>
                  <a:pt x="374" y="604"/>
                </a:lnTo>
                <a:lnTo>
                  <a:pt x="185" y="604"/>
                </a:lnTo>
                <a:lnTo>
                  <a:pt x="185" y="559"/>
                </a:lnTo>
                <a:lnTo>
                  <a:pt x="185" y="557"/>
                </a:lnTo>
                <a:lnTo>
                  <a:pt x="374" y="557"/>
                </a:lnTo>
                <a:lnTo>
                  <a:pt x="374" y="559"/>
                </a:lnTo>
                <a:close/>
                <a:moveTo>
                  <a:pt x="279" y="698"/>
                </a:moveTo>
                <a:lnTo>
                  <a:pt x="185" y="650"/>
                </a:lnTo>
                <a:lnTo>
                  <a:pt x="374" y="650"/>
                </a:lnTo>
                <a:lnTo>
                  <a:pt x="279" y="698"/>
                </a:lnTo>
                <a:close/>
                <a:moveTo>
                  <a:pt x="279" y="0"/>
                </a:moveTo>
                <a:cubicBezTo>
                  <a:pt x="125" y="0"/>
                  <a:pt x="0" y="125"/>
                  <a:pt x="0" y="278"/>
                </a:cubicBezTo>
                <a:cubicBezTo>
                  <a:pt x="0" y="368"/>
                  <a:pt x="44" y="453"/>
                  <a:pt x="117" y="505"/>
                </a:cubicBezTo>
                <a:lnTo>
                  <a:pt x="121" y="508"/>
                </a:lnTo>
                <a:cubicBezTo>
                  <a:pt x="138" y="518"/>
                  <a:pt x="139" y="550"/>
                  <a:pt x="139" y="556"/>
                </a:cubicBezTo>
                <a:lnTo>
                  <a:pt x="139" y="558"/>
                </a:lnTo>
                <a:lnTo>
                  <a:pt x="139" y="650"/>
                </a:lnTo>
                <a:cubicBezTo>
                  <a:pt x="139" y="667"/>
                  <a:pt x="148" y="683"/>
                  <a:pt x="164" y="691"/>
                </a:cubicBezTo>
                <a:lnTo>
                  <a:pt x="258" y="739"/>
                </a:lnTo>
                <a:cubicBezTo>
                  <a:pt x="264" y="743"/>
                  <a:pt x="272" y="744"/>
                  <a:pt x="279" y="744"/>
                </a:cubicBezTo>
                <a:cubicBezTo>
                  <a:pt x="286" y="744"/>
                  <a:pt x="293" y="743"/>
                  <a:pt x="300" y="739"/>
                </a:cubicBezTo>
                <a:lnTo>
                  <a:pt x="395" y="691"/>
                </a:lnTo>
                <a:cubicBezTo>
                  <a:pt x="410" y="684"/>
                  <a:pt x="420" y="668"/>
                  <a:pt x="420" y="650"/>
                </a:cubicBezTo>
                <a:lnTo>
                  <a:pt x="420" y="559"/>
                </a:lnTo>
                <a:cubicBezTo>
                  <a:pt x="420" y="513"/>
                  <a:pt x="448" y="498"/>
                  <a:pt x="448" y="498"/>
                </a:cubicBezTo>
                <a:lnTo>
                  <a:pt x="459" y="491"/>
                </a:lnTo>
                <a:cubicBezTo>
                  <a:pt x="522" y="438"/>
                  <a:pt x="558" y="361"/>
                  <a:pt x="558" y="278"/>
                </a:cubicBezTo>
                <a:cubicBezTo>
                  <a:pt x="558" y="125"/>
                  <a:pt x="433" y="0"/>
                  <a:pt x="279" y="0"/>
                </a:cubicBezTo>
                <a:close/>
              </a:path>
            </a:pathLst>
          </a:custGeom>
          <a:solidFill>
            <a:schemeClr val="tx1"/>
          </a:solidFill>
          <a:ln>
            <a:noFill/>
          </a:ln>
        </p:spPr>
        <p:txBody>
          <a:bodyPr vert="horz" wrap="square" lIns="68580" tIns="34290" rIns="68580" bIns="34290" numCol="1" anchor="t" anchorCtr="0" compatLnSpc="1"/>
          <a:p>
            <a:endParaRPr lang="en-US" sz="1350" dirty="0">
              <a:latin typeface="微软雅黑 Light" panose="020B0502040204020203" pitchFamily="34" charset="-122"/>
              <a:ea typeface="微软雅黑 Light" panose="020B0502040204020203" pitchFamily="34" charset="-122"/>
              <a:cs typeface="NHL Ducks" panose="02000500000000000000" charset="0"/>
            </a:endParaRPr>
          </a:p>
        </p:txBody>
      </p:sp>
      <p:grpSp>
        <p:nvGrpSpPr>
          <p:cNvPr id="73" name="Group 8"/>
          <p:cNvGrpSpPr>
            <a:grpSpLocks noChangeAspect="1"/>
          </p:cNvGrpSpPr>
          <p:nvPr/>
        </p:nvGrpSpPr>
        <p:grpSpPr bwMode="auto">
          <a:xfrm>
            <a:off x="1029040" y="4757602"/>
            <a:ext cx="781049" cy="779462"/>
            <a:chOff x="2183" y="3253"/>
            <a:chExt cx="492" cy="491"/>
          </a:xfrm>
          <a:solidFill>
            <a:srgbClr val="00B0F0"/>
          </a:solidFill>
        </p:grpSpPr>
        <p:sp>
          <p:nvSpPr>
            <p:cNvPr id="74" name="Freeform 9"/>
            <p:cNvSpPr>
              <a:spLocks noEditPoints="1"/>
            </p:cNvSpPr>
            <p:nvPr/>
          </p:nvSpPr>
          <p:spPr bwMode="auto">
            <a:xfrm>
              <a:off x="2183" y="3298"/>
              <a:ext cx="444" cy="446"/>
            </a:xfrm>
            <a:custGeom>
              <a:avLst/>
              <a:gdLst>
                <a:gd name="T0" fmla="*/ 93 w 185"/>
                <a:gd name="T1" fmla="*/ 186 h 186"/>
                <a:gd name="T2" fmla="*/ 185 w 185"/>
                <a:gd name="T3" fmla="*/ 93 h 186"/>
                <a:gd name="T4" fmla="*/ 175 w 185"/>
                <a:gd name="T5" fmla="*/ 49 h 186"/>
                <a:gd name="T6" fmla="*/ 172 w 185"/>
                <a:gd name="T7" fmla="*/ 49 h 186"/>
                <a:gd name="T8" fmla="*/ 171 w 185"/>
                <a:gd name="T9" fmla="*/ 49 h 186"/>
                <a:gd name="T10" fmla="*/ 159 w 185"/>
                <a:gd name="T11" fmla="*/ 48 h 186"/>
                <a:gd name="T12" fmla="*/ 151 w 185"/>
                <a:gd name="T13" fmla="*/ 57 h 186"/>
                <a:gd name="T14" fmla="*/ 161 w 185"/>
                <a:gd name="T15" fmla="*/ 93 h 186"/>
                <a:gd name="T16" fmla="*/ 93 w 185"/>
                <a:gd name="T17" fmla="*/ 161 h 186"/>
                <a:gd name="T18" fmla="*/ 25 w 185"/>
                <a:gd name="T19" fmla="*/ 93 h 186"/>
                <a:gd name="T20" fmla="*/ 93 w 185"/>
                <a:gd name="T21" fmla="*/ 25 h 186"/>
                <a:gd name="T22" fmla="*/ 129 w 185"/>
                <a:gd name="T23" fmla="*/ 35 h 186"/>
                <a:gd name="T24" fmla="*/ 136 w 185"/>
                <a:gd name="T25" fmla="*/ 27 h 186"/>
                <a:gd name="T26" fmla="*/ 135 w 185"/>
                <a:gd name="T27" fmla="*/ 14 h 186"/>
                <a:gd name="T28" fmla="*/ 135 w 185"/>
                <a:gd name="T29" fmla="*/ 11 h 186"/>
                <a:gd name="T30" fmla="*/ 93 w 185"/>
                <a:gd name="T31" fmla="*/ 0 h 186"/>
                <a:gd name="T32" fmla="*/ 0 w 185"/>
                <a:gd name="T33" fmla="*/ 93 h 186"/>
                <a:gd name="T34" fmla="*/ 93 w 185"/>
                <a:gd name="T35" fmla="*/ 186 h 186"/>
                <a:gd name="T36" fmla="*/ 93 w 185"/>
                <a:gd name="T37" fmla="*/ 186 h 186"/>
                <a:gd name="T38" fmla="*/ 93 w 185"/>
                <a:gd name="T3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5" h="186">
                  <a:moveTo>
                    <a:pt x="93" y="186"/>
                  </a:moveTo>
                  <a:cubicBezTo>
                    <a:pt x="144" y="186"/>
                    <a:pt x="185" y="144"/>
                    <a:pt x="185" y="93"/>
                  </a:cubicBezTo>
                  <a:cubicBezTo>
                    <a:pt x="185" y="77"/>
                    <a:pt x="181" y="62"/>
                    <a:pt x="175" y="49"/>
                  </a:cubicBezTo>
                  <a:cubicBezTo>
                    <a:pt x="174" y="49"/>
                    <a:pt x="173" y="49"/>
                    <a:pt x="172" y="49"/>
                  </a:cubicBezTo>
                  <a:cubicBezTo>
                    <a:pt x="172" y="49"/>
                    <a:pt x="171" y="49"/>
                    <a:pt x="171" y="49"/>
                  </a:cubicBezTo>
                  <a:cubicBezTo>
                    <a:pt x="159" y="48"/>
                    <a:pt x="159" y="48"/>
                    <a:pt x="159" y="48"/>
                  </a:cubicBezTo>
                  <a:cubicBezTo>
                    <a:pt x="151" y="57"/>
                    <a:pt x="151" y="57"/>
                    <a:pt x="151" y="57"/>
                  </a:cubicBezTo>
                  <a:cubicBezTo>
                    <a:pt x="157" y="67"/>
                    <a:pt x="161" y="80"/>
                    <a:pt x="161" y="93"/>
                  </a:cubicBezTo>
                  <a:cubicBezTo>
                    <a:pt x="161" y="130"/>
                    <a:pt x="130" y="161"/>
                    <a:pt x="93" y="161"/>
                  </a:cubicBezTo>
                  <a:cubicBezTo>
                    <a:pt x="55" y="161"/>
                    <a:pt x="25" y="130"/>
                    <a:pt x="25" y="93"/>
                  </a:cubicBezTo>
                  <a:cubicBezTo>
                    <a:pt x="25" y="55"/>
                    <a:pt x="55" y="25"/>
                    <a:pt x="93" y="25"/>
                  </a:cubicBezTo>
                  <a:cubicBezTo>
                    <a:pt x="106" y="25"/>
                    <a:pt x="118" y="28"/>
                    <a:pt x="129" y="35"/>
                  </a:cubicBezTo>
                  <a:cubicBezTo>
                    <a:pt x="136" y="27"/>
                    <a:pt x="136" y="27"/>
                    <a:pt x="136" y="27"/>
                  </a:cubicBezTo>
                  <a:cubicBezTo>
                    <a:pt x="135" y="14"/>
                    <a:pt x="135" y="14"/>
                    <a:pt x="135" y="14"/>
                  </a:cubicBezTo>
                  <a:cubicBezTo>
                    <a:pt x="135" y="13"/>
                    <a:pt x="135" y="12"/>
                    <a:pt x="135" y="11"/>
                  </a:cubicBezTo>
                  <a:cubicBezTo>
                    <a:pt x="123" y="4"/>
                    <a:pt x="108" y="0"/>
                    <a:pt x="93" y="0"/>
                  </a:cubicBezTo>
                  <a:cubicBezTo>
                    <a:pt x="41" y="0"/>
                    <a:pt x="0" y="42"/>
                    <a:pt x="0" y="93"/>
                  </a:cubicBezTo>
                  <a:cubicBezTo>
                    <a:pt x="0" y="144"/>
                    <a:pt x="41" y="186"/>
                    <a:pt x="93" y="186"/>
                  </a:cubicBezTo>
                  <a:close/>
                  <a:moveTo>
                    <a:pt x="93" y="186"/>
                  </a:moveTo>
                  <a:cubicBezTo>
                    <a:pt x="93" y="186"/>
                    <a:pt x="93" y="186"/>
                    <a:pt x="93" y="18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dirty="0">
                <a:latin typeface="微软雅黑 Light" panose="020B0502040204020203" pitchFamily="34" charset="-122"/>
                <a:ea typeface="微软雅黑 Light" panose="020B0502040204020203" pitchFamily="34" charset="-122"/>
                <a:cs typeface="NHL Ducks" panose="02000500000000000000" charset="0"/>
              </a:endParaRPr>
            </a:p>
          </p:txBody>
        </p:sp>
        <p:sp>
          <p:nvSpPr>
            <p:cNvPr id="75" name="Freeform 10"/>
            <p:cNvSpPr>
              <a:spLocks noEditPoints="1"/>
            </p:cNvSpPr>
            <p:nvPr/>
          </p:nvSpPr>
          <p:spPr bwMode="auto">
            <a:xfrm>
              <a:off x="2296" y="3411"/>
              <a:ext cx="218" cy="218"/>
            </a:xfrm>
            <a:custGeom>
              <a:avLst/>
              <a:gdLst>
                <a:gd name="T0" fmla="*/ 46 w 91"/>
                <a:gd name="T1" fmla="*/ 22 h 91"/>
                <a:gd name="T2" fmla="*/ 48 w 91"/>
                <a:gd name="T3" fmla="*/ 22 h 91"/>
                <a:gd name="T4" fmla="*/ 65 w 91"/>
                <a:gd name="T5" fmla="*/ 5 h 91"/>
                <a:gd name="T6" fmla="*/ 65 w 91"/>
                <a:gd name="T7" fmla="*/ 4 h 91"/>
                <a:gd name="T8" fmla="*/ 46 w 91"/>
                <a:gd name="T9" fmla="*/ 0 h 91"/>
                <a:gd name="T10" fmla="*/ 0 w 91"/>
                <a:gd name="T11" fmla="*/ 46 h 91"/>
                <a:gd name="T12" fmla="*/ 46 w 91"/>
                <a:gd name="T13" fmla="*/ 91 h 91"/>
                <a:gd name="T14" fmla="*/ 91 w 91"/>
                <a:gd name="T15" fmla="*/ 46 h 91"/>
                <a:gd name="T16" fmla="*/ 87 w 91"/>
                <a:gd name="T17" fmla="*/ 27 h 91"/>
                <a:gd name="T18" fmla="*/ 87 w 91"/>
                <a:gd name="T19" fmla="*/ 27 h 91"/>
                <a:gd name="T20" fmla="*/ 70 w 91"/>
                <a:gd name="T21" fmla="*/ 44 h 91"/>
                <a:gd name="T22" fmla="*/ 70 w 91"/>
                <a:gd name="T23" fmla="*/ 46 h 91"/>
                <a:gd name="T24" fmla="*/ 46 w 91"/>
                <a:gd name="T25" fmla="*/ 70 h 91"/>
                <a:gd name="T26" fmla="*/ 22 w 91"/>
                <a:gd name="T27" fmla="*/ 46 h 91"/>
                <a:gd name="T28" fmla="*/ 46 w 91"/>
                <a:gd name="T29" fmla="*/ 22 h 91"/>
                <a:gd name="T30" fmla="*/ 46 w 91"/>
                <a:gd name="T31" fmla="*/ 22 h 91"/>
                <a:gd name="T32" fmla="*/ 46 w 91"/>
                <a:gd name="T33" fmla="*/ 2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 h="91">
                  <a:moveTo>
                    <a:pt x="46" y="22"/>
                  </a:moveTo>
                  <a:cubicBezTo>
                    <a:pt x="46" y="22"/>
                    <a:pt x="47" y="22"/>
                    <a:pt x="48" y="22"/>
                  </a:cubicBezTo>
                  <a:cubicBezTo>
                    <a:pt x="65" y="5"/>
                    <a:pt x="65" y="5"/>
                    <a:pt x="65" y="5"/>
                  </a:cubicBezTo>
                  <a:cubicBezTo>
                    <a:pt x="65" y="4"/>
                    <a:pt x="65" y="4"/>
                    <a:pt x="65" y="4"/>
                  </a:cubicBezTo>
                  <a:cubicBezTo>
                    <a:pt x="59" y="2"/>
                    <a:pt x="53" y="0"/>
                    <a:pt x="46" y="0"/>
                  </a:cubicBezTo>
                  <a:cubicBezTo>
                    <a:pt x="20" y="0"/>
                    <a:pt x="0" y="21"/>
                    <a:pt x="0" y="46"/>
                  </a:cubicBezTo>
                  <a:cubicBezTo>
                    <a:pt x="0" y="71"/>
                    <a:pt x="20" y="91"/>
                    <a:pt x="46" y="91"/>
                  </a:cubicBezTo>
                  <a:cubicBezTo>
                    <a:pt x="71" y="91"/>
                    <a:pt x="91" y="71"/>
                    <a:pt x="91" y="46"/>
                  </a:cubicBezTo>
                  <a:cubicBezTo>
                    <a:pt x="91" y="39"/>
                    <a:pt x="90" y="32"/>
                    <a:pt x="87" y="27"/>
                  </a:cubicBezTo>
                  <a:cubicBezTo>
                    <a:pt x="87" y="27"/>
                    <a:pt x="87" y="27"/>
                    <a:pt x="87" y="27"/>
                  </a:cubicBezTo>
                  <a:cubicBezTo>
                    <a:pt x="70" y="44"/>
                    <a:pt x="70" y="44"/>
                    <a:pt x="70" y="44"/>
                  </a:cubicBezTo>
                  <a:cubicBezTo>
                    <a:pt x="70" y="45"/>
                    <a:pt x="70" y="45"/>
                    <a:pt x="70" y="46"/>
                  </a:cubicBezTo>
                  <a:cubicBezTo>
                    <a:pt x="70" y="59"/>
                    <a:pt x="59" y="70"/>
                    <a:pt x="46" y="70"/>
                  </a:cubicBezTo>
                  <a:cubicBezTo>
                    <a:pt x="32" y="70"/>
                    <a:pt x="22" y="59"/>
                    <a:pt x="22" y="46"/>
                  </a:cubicBezTo>
                  <a:cubicBezTo>
                    <a:pt x="22" y="33"/>
                    <a:pt x="32" y="22"/>
                    <a:pt x="46" y="22"/>
                  </a:cubicBezTo>
                  <a:close/>
                  <a:moveTo>
                    <a:pt x="46" y="22"/>
                  </a:moveTo>
                  <a:cubicBezTo>
                    <a:pt x="46" y="22"/>
                    <a:pt x="46" y="22"/>
                    <a:pt x="46" y="2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dirty="0">
                <a:latin typeface="微软雅黑 Light" panose="020B0502040204020203" pitchFamily="34" charset="-122"/>
                <a:ea typeface="微软雅黑 Light" panose="020B0502040204020203" pitchFamily="34" charset="-122"/>
                <a:cs typeface="NHL Ducks" panose="02000500000000000000" charset="0"/>
              </a:endParaRPr>
            </a:p>
          </p:txBody>
        </p:sp>
        <p:sp>
          <p:nvSpPr>
            <p:cNvPr id="76" name="Freeform 11"/>
            <p:cNvSpPr>
              <a:spLocks noEditPoints="1"/>
            </p:cNvSpPr>
            <p:nvPr/>
          </p:nvSpPr>
          <p:spPr bwMode="auto">
            <a:xfrm>
              <a:off x="2425" y="3253"/>
              <a:ext cx="250" cy="246"/>
            </a:xfrm>
            <a:custGeom>
              <a:avLst/>
              <a:gdLst>
                <a:gd name="T0" fmla="*/ 87 w 104"/>
                <a:gd name="T1" fmla="*/ 28 h 103"/>
                <a:gd name="T2" fmla="*/ 92 w 104"/>
                <a:gd name="T3" fmla="*/ 23 h 103"/>
                <a:gd name="T4" fmla="*/ 92 w 104"/>
                <a:gd name="T5" fmla="*/ 14 h 103"/>
                <a:gd name="T6" fmla="*/ 89 w 104"/>
                <a:gd name="T7" fmla="*/ 11 h 103"/>
                <a:gd name="T8" fmla="*/ 85 w 104"/>
                <a:gd name="T9" fmla="*/ 9 h 103"/>
                <a:gd name="T10" fmla="*/ 81 w 104"/>
                <a:gd name="T11" fmla="*/ 11 h 103"/>
                <a:gd name="T12" fmla="*/ 75 w 104"/>
                <a:gd name="T13" fmla="*/ 17 h 103"/>
                <a:gd name="T14" fmla="*/ 74 w 104"/>
                <a:gd name="T15" fmla="*/ 1 h 103"/>
                <a:gd name="T16" fmla="*/ 72 w 104"/>
                <a:gd name="T17" fmla="*/ 0 h 103"/>
                <a:gd name="T18" fmla="*/ 70 w 104"/>
                <a:gd name="T19" fmla="*/ 0 h 103"/>
                <a:gd name="T20" fmla="*/ 48 w 104"/>
                <a:gd name="T21" fmla="*/ 23 h 103"/>
                <a:gd name="T22" fmla="*/ 45 w 104"/>
                <a:gd name="T23" fmla="*/ 31 h 103"/>
                <a:gd name="T24" fmla="*/ 45 w 104"/>
                <a:gd name="T25" fmla="*/ 31 h 103"/>
                <a:gd name="T26" fmla="*/ 46 w 104"/>
                <a:gd name="T27" fmla="*/ 46 h 103"/>
                <a:gd name="T28" fmla="*/ 38 w 104"/>
                <a:gd name="T29" fmla="*/ 54 h 103"/>
                <a:gd name="T30" fmla="*/ 23 w 104"/>
                <a:gd name="T31" fmla="*/ 68 h 103"/>
                <a:gd name="T32" fmla="*/ 23 w 104"/>
                <a:gd name="T33" fmla="*/ 69 h 103"/>
                <a:gd name="T34" fmla="*/ 9 w 104"/>
                <a:gd name="T35" fmla="*/ 83 h 103"/>
                <a:gd name="T36" fmla="*/ 2 w 104"/>
                <a:gd name="T37" fmla="*/ 89 h 103"/>
                <a:gd name="T38" fmla="*/ 1 w 104"/>
                <a:gd name="T39" fmla="*/ 92 h 103"/>
                <a:gd name="T40" fmla="*/ 1 w 104"/>
                <a:gd name="T41" fmla="*/ 97 h 103"/>
                <a:gd name="T42" fmla="*/ 5 w 104"/>
                <a:gd name="T43" fmla="*/ 103 h 103"/>
                <a:gd name="T44" fmla="*/ 6 w 104"/>
                <a:gd name="T45" fmla="*/ 103 h 103"/>
                <a:gd name="T46" fmla="*/ 11 w 104"/>
                <a:gd name="T47" fmla="*/ 102 h 103"/>
                <a:gd name="T48" fmla="*/ 14 w 104"/>
                <a:gd name="T49" fmla="*/ 101 h 103"/>
                <a:gd name="T50" fmla="*/ 59 w 104"/>
                <a:gd name="T51" fmla="*/ 57 h 103"/>
                <a:gd name="T52" fmla="*/ 72 w 104"/>
                <a:gd name="T53" fmla="*/ 58 h 103"/>
                <a:gd name="T54" fmla="*/ 72 w 104"/>
                <a:gd name="T55" fmla="*/ 58 h 103"/>
                <a:gd name="T56" fmla="*/ 73 w 104"/>
                <a:gd name="T57" fmla="*/ 58 h 103"/>
                <a:gd name="T58" fmla="*/ 80 w 104"/>
                <a:gd name="T59" fmla="*/ 55 h 103"/>
                <a:gd name="T60" fmla="*/ 102 w 104"/>
                <a:gd name="T61" fmla="*/ 32 h 103"/>
                <a:gd name="T62" fmla="*/ 101 w 104"/>
                <a:gd name="T63" fmla="*/ 29 h 103"/>
                <a:gd name="T64" fmla="*/ 87 w 104"/>
                <a:gd name="T65" fmla="*/ 28 h 103"/>
                <a:gd name="T66" fmla="*/ 87 w 104"/>
                <a:gd name="T67" fmla="*/ 28 h 103"/>
                <a:gd name="T68" fmla="*/ 87 w 104"/>
                <a:gd name="T69"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4" h="103">
                  <a:moveTo>
                    <a:pt x="87" y="28"/>
                  </a:moveTo>
                  <a:cubicBezTo>
                    <a:pt x="92" y="23"/>
                    <a:pt x="92" y="23"/>
                    <a:pt x="92" y="23"/>
                  </a:cubicBezTo>
                  <a:cubicBezTo>
                    <a:pt x="95" y="20"/>
                    <a:pt x="95" y="17"/>
                    <a:pt x="92" y="14"/>
                  </a:cubicBezTo>
                  <a:cubicBezTo>
                    <a:pt x="89" y="11"/>
                    <a:pt x="89" y="11"/>
                    <a:pt x="89" y="11"/>
                  </a:cubicBezTo>
                  <a:cubicBezTo>
                    <a:pt x="88" y="10"/>
                    <a:pt x="86" y="9"/>
                    <a:pt x="85" y="9"/>
                  </a:cubicBezTo>
                  <a:cubicBezTo>
                    <a:pt x="83" y="9"/>
                    <a:pt x="82" y="10"/>
                    <a:pt x="81" y="11"/>
                  </a:cubicBezTo>
                  <a:cubicBezTo>
                    <a:pt x="75" y="17"/>
                    <a:pt x="75" y="17"/>
                    <a:pt x="75" y="17"/>
                  </a:cubicBezTo>
                  <a:cubicBezTo>
                    <a:pt x="74" y="1"/>
                    <a:pt x="74" y="1"/>
                    <a:pt x="74" y="1"/>
                  </a:cubicBezTo>
                  <a:cubicBezTo>
                    <a:pt x="74" y="0"/>
                    <a:pt x="73" y="0"/>
                    <a:pt x="72" y="0"/>
                  </a:cubicBezTo>
                  <a:cubicBezTo>
                    <a:pt x="71" y="0"/>
                    <a:pt x="71" y="0"/>
                    <a:pt x="70" y="0"/>
                  </a:cubicBezTo>
                  <a:cubicBezTo>
                    <a:pt x="48" y="23"/>
                    <a:pt x="48" y="23"/>
                    <a:pt x="48" y="23"/>
                  </a:cubicBezTo>
                  <a:cubicBezTo>
                    <a:pt x="46" y="25"/>
                    <a:pt x="45" y="28"/>
                    <a:pt x="45" y="31"/>
                  </a:cubicBezTo>
                  <a:cubicBezTo>
                    <a:pt x="45" y="31"/>
                    <a:pt x="45" y="31"/>
                    <a:pt x="45" y="31"/>
                  </a:cubicBezTo>
                  <a:cubicBezTo>
                    <a:pt x="46" y="46"/>
                    <a:pt x="46" y="46"/>
                    <a:pt x="46" y="46"/>
                  </a:cubicBezTo>
                  <a:cubicBezTo>
                    <a:pt x="38" y="54"/>
                    <a:pt x="38" y="54"/>
                    <a:pt x="38" y="54"/>
                  </a:cubicBezTo>
                  <a:cubicBezTo>
                    <a:pt x="23" y="68"/>
                    <a:pt x="23" y="68"/>
                    <a:pt x="23" y="68"/>
                  </a:cubicBezTo>
                  <a:cubicBezTo>
                    <a:pt x="23" y="69"/>
                    <a:pt x="23" y="69"/>
                    <a:pt x="23" y="69"/>
                  </a:cubicBezTo>
                  <a:cubicBezTo>
                    <a:pt x="9" y="83"/>
                    <a:pt x="9" y="83"/>
                    <a:pt x="9" y="83"/>
                  </a:cubicBezTo>
                  <a:cubicBezTo>
                    <a:pt x="2" y="89"/>
                    <a:pt x="2" y="89"/>
                    <a:pt x="2" y="89"/>
                  </a:cubicBezTo>
                  <a:cubicBezTo>
                    <a:pt x="2" y="90"/>
                    <a:pt x="1" y="91"/>
                    <a:pt x="1" y="92"/>
                  </a:cubicBezTo>
                  <a:cubicBezTo>
                    <a:pt x="1" y="97"/>
                    <a:pt x="1" y="97"/>
                    <a:pt x="1" y="97"/>
                  </a:cubicBezTo>
                  <a:cubicBezTo>
                    <a:pt x="0" y="100"/>
                    <a:pt x="3" y="103"/>
                    <a:pt x="5" y="103"/>
                  </a:cubicBezTo>
                  <a:cubicBezTo>
                    <a:pt x="6" y="103"/>
                    <a:pt x="6" y="103"/>
                    <a:pt x="6" y="103"/>
                  </a:cubicBezTo>
                  <a:cubicBezTo>
                    <a:pt x="11" y="102"/>
                    <a:pt x="11" y="102"/>
                    <a:pt x="11" y="102"/>
                  </a:cubicBezTo>
                  <a:cubicBezTo>
                    <a:pt x="12" y="102"/>
                    <a:pt x="13" y="102"/>
                    <a:pt x="14" y="101"/>
                  </a:cubicBezTo>
                  <a:cubicBezTo>
                    <a:pt x="59" y="57"/>
                    <a:pt x="59" y="57"/>
                    <a:pt x="59" y="57"/>
                  </a:cubicBezTo>
                  <a:cubicBezTo>
                    <a:pt x="72" y="58"/>
                    <a:pt x="72" y="58"/>
                    <a:pt x="72" y="58"/>
                  </a:cubicBezTo>
                  <a:cubicBezTo>
                    <a:pt x="72" y="58"/>
                    <a:pt x="72" y="58"/>
                    <a:pt x="72" y="58"/>
                  </a:cubicBezTo>
                  <a:cubicBezTo>
                    <a:pt x="72" y="58"/>
                    <a:pt x="73" y="58"/>
                    <a:pt x="73" y="58"/>
                  </a:cubicBezTo>
                  <a:cubicBezTo>
                    <a:pt x="75" y="58"/>
                    <a:pt x="78" y="57"/>
                    <a:pt x="80" y="55"/>
                  </a:cubicBezTo>
                  <a:cubicBezTo>
                    <a:pt x="102" y="32"/>
                    <a:pt x="102" y="32"/>
                    <a:pt x="102" y="32"/>
                  </a:cubicBezTo>
                  <a:cubicBezTo>
                    <a:pt x="104" y="31"/>
                    <a:pt x="103" y="29"/>
                    <a:pt x="101" y="29"/>
                  </a:cubicBezTo>
                  <a:lnTo>
                    <a:pt x="87" y="28"/>
                  </a:lnTo>
                  <a:close/>
                  <a:moveTo>
                    <a:pt x="87" y="28"/>
                  </a:moveTo>
                  <a:cubicBezTo>
                    <a:pt x="87" y="28"/>
                    <a:pt x="87" y="28"/>
                    <a:pt x="87" y="2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dirty="0">
                <a:latin typeface="微软雅黑 Light" panose="020B0502040204020203" pitchFamily="34" charset="-122"/>
                <a:ea typeface="微软雅黑 Light" panose="020B0502040204020203" pitchFamily="34" charset="-122"/>
                <a:cs typeface="NHL Ducks" panose="02000500000000000000" charset="0"/>
              </a:endParaRPr>
            </a:p>
          </p:txBody>
        </p:sp>
      </p:grpSp>
      <p:sp>
        <p:nvSpPr>
          <p:cNvPr id="4" name="TextBox 25"/>
          <p:cNvSpPr txBox="1"/>
          <p:nvPr/>
        </p:nvSpPr>
        <p:spPr>
          <a:xfrm>
            <a:off x="1851765" y="3619083"/>
            <a:ext cx="5088255" cy="368300"/>
          </a:xfrm>
          <a:prstGeom prst="rect">
            <a:avLst/>
          </a:prstGeom>
          <a:noFill/>
          <a:ln>
            <a:noFill/>
          </a:ln>
        </p:spPr>
        <p:txBody>
          <a:bodyPr wrap="none" rtlCol="0">
            <a:spAutoFit/>
          </a:bodyPr>
          <a:p>
            <a:r>
              <a:rPr lang="en-US" altLang="zh-CN" b="1" spc="300" dirty="0" smtClean="0">
                <a:latin typeface="微软雅黑 Light" panose="020B0502040204020203" pitchFamily="34" charset="-122"/>
                <a:ea typeface="微软雅黑 Light" panose="020B0502040204020203" pitchFamily="34" charset="-122"/>
                <a:cs typeface="NHL Ducks" panose="02000500000000000000" charset="0"/>
              </a:rPr>
              <a:t>Double layer 12cm bubble mattress</a:t>
            </a:r>
            <a:endParaRPr lang="en-US" altLang="zh-CN" b="1" spc="300" dirty="0" smtClean="0">
              <a:latin typeface="微软雅黑 Light" panose="020B0502040204020203" pitchFamily="34" charset="-122"/>
              <a:ea typeface="微软雅黑 Light" panose="020B0502040204020203" pitchFamily="34" charset="-122"/>
              <a:cs typeface="NHL Ducks" panose="02000500000000000000" charset="0"/>
            </a:endParaRPr>
          </a:p>
        </p:txBody>
      </p:sp>
      <p:sp>
        <p:nvSpPr>
          <p:cNvPr id="8" name="Freeform 26"/>
          <p:cNvSpPr>
            <a:spLocks noEditPoints="1"/>
          </p:cNvSpPr>
          <p:nvPr/>
        </p:nvSpPr>
        <p:spPr bwMode="auto">
          <a:xfrm>
            <a:off x="1293742" y="3510147"/>
            <a:ext cx="440607" cy="584732"/>
          </a:xfrm>
          <a:custGeom>
            <a:avLst/>
            <a:gdLst>
              <a:gd name="T0" fmla="*/ 429 w 558"/>
              <a:gd name="T1" fmla="*/ 456 h 744"/>
              <a:gd name="T2" fmla="*/ 382 w 558"/>
              <a:gd name="T3" fmla="*/ 511 h 744"/>
              <a:gd name="T4" fmla="*/ 178 w 558"/>
              <a:gd name="T5" fmla="*/ 511 h 744"/>
              <a:gd name="T6" fmla="*/ 144 w 558"/>
              <a:gd name="T7" fmla="*/ 467 h 744"/>
              <a:gd name="T8" fmla="*/ 47 w 558"/>
              <a:gd name="T9" fmla="*/ 278 h 744"/>
              <a:gd name="T10" fmla="*/ 279 w 558"/>
              <a:gd name="T11" fmla="*/ 46 h 744"/>
              <a:gd name="T12" fmla="*/ 511 w 558"/>
              <a:gd name="T13" fmla="*/ 278 h 744"/>
              <a:gd name="T14" fmla="*/ 429 w 558"/>
              <a:gd name="T15" fmla="*/ 456 h 744"/>
              <a:gd name="T16" fmla="*/ 302 w 558"/>
              <a:gd name="T17" fmla="*/ 93 h 744"/>
              <a:gd name="T18" fmla="*/ 279 w 558"/>
              <a:gd name="T19" fmla="*/ 116 h 744"/>
              <a:gd name="T20" fmla="*/ 302 w 558"/>
              <a:gd name="T21" fmla="*/ 139 h 744"/>
              <a:gd name="T22" fmla="*/ 418 w 558"/>
              <a:gd name="T23" fmla="*/ 257 h 744"/>
              <a:gd name="T24" fmla="*/ 441 w 558"/>
              <a:gd name="T25" fmla="*/ 281 h 744"/>
              <a:gd name="T26" fmla="*/ 465 w 558"/>
              <a:gd name="T27" fmla="*/ 257 h 744"/>
              <a:gd name="T28" fmla="*/ 302 w 558"/>
              <a:gd name="T29" fmla="*/ 93 h 744"/>
              <a:gd name="T30" fmla="*/ 374 w 558"/>
              <a:gd name="T31" fmla="*/ 559 h 744"/>
              <a:gd name="T32" fmla="*/ 374 w 558"/>
              <a:gd name="T33" fmla="*/ 604 h 744"/>
              <a:gd name="T34" fmla="*/ 185 w 558"/>
              <a:gd name="T35" fmla="*/ 604 h 744"/>
              <a:gd name="T36" fmla="*/ 185 w 558"/>
              <a:gd name="T37" fmla="*/ 559 h 744"/>
              <a:gd name="T38" fmla="*/ 185 w 558"/>
              <a:gd name="T39" fmla="*/ 557 h 744"/>
              <a:gd name="T40" fmla="*/ 374 w 558"/>
              <a:gd name="T41" fmla="*/ 557 h 744"/>
              <a:gd name="T42" fmla="*/ 374 w 558"/>
              <a:gd name="T43" fmla="*/ 559 h 744"/>
              <a:gd name="T44" fmla="*/ 279 w 558"/>
              <a:gd name="T45" fmla="*/ 698 h 744"/>
              <a:gd name="T46" fmla="*/ 185 w 558"/>
              <a:gd name="T47" fmla="*/ 650 h 744"/>
              <a:gd name="T48" fmla="*/ 374 w 558"/>
              <a:gd name="T49" fmla="*/ 650 h 744"/>
              <a:gd name="T50" fmla="*/ 279 w 558"/>
              <a:gd name="T51" fmla="*/ 698 h 744"/>
              <a:gd name="T52" fmla="*/ 279 w 558"/>
              <a:gd name="T53" fmla="*/ 0 h 744"/>
              <a:gd name="T54" fmla="*/ 0 w 558"/>
              <a:gd name="T55" fmla="*/ 278 h 744"/>
              <a:gd name="T56" fmla="*/ 117 w 558"/>
              <a:gd name="T57" fmla="*/ 505 h 744"/>
              <a:gd name="T58" fmla="*/ 121 w 558"/>
              <a:gd name="T59" fmla="*/ 508 h 744"/>
              <a:gd name="T60" fmla="*/ 139 w 558"/>
              <a:gd name="T61" fmla="*/ 556 h 744"/>
              <a:gd name="T62" fmla="*/ 139 w 558"/>
              <a:gd name="T63" fmla="*/ 558 h 744"/>
              <a:gd name="T64" fmla="*/ 139 w 558"/>
              <a:gd name="T65" fmla="*/ 650 h 744"/>
              <a:gd name="T66" fmla="*/ 164 w 558"/>
              <a:gd name="T67" fmla="*/ 691 h 744"/>
              <a:gd name="T68" fmla="*/ 258 w 558"/>
              <a:gd name="T69" fmla="*/ 739 h 744"/>
              <a:gd name="T70" fmla="*/ 279 w 558"/>
              <a:gd name="T71" fmla="*/ 744 h 744"/>
              <a:gd name="T72" fmla="*/ 300 w 558"/>
              <a:gd name="T73" fmla="*/ 739 h 744"/>
              <a:gd name="T74" fmla="*/ 395 w 558"/>
              <a:gd name="T75" fmla="*/ 691 h 744"/>
              <a:gd name="T76" fmla="*/ 420 w 558"/>
              <a:gd name="T77" fmla="*/ 650 h 744"/>
              <a:gd name="T78" fmla="*/ 420 w 558"/>
              <a:gd name="T79" fmla="*/ 559 h 744"/>
              <a:gd name="T80" fmla="*/ 448 w 558"/>
              <a:gd name="T81" fmla="*/ 498 h 744"/>
              <a:gd name="T82" fmla="*/ 459 w 558"/>
              <a:gd name="T83" fmla="*/ 491 h 744"/>
              <a:gd name="T84" fmla="*/ 558 w 558"/>
              <a:gd name="T85" fmla="*/ 278 h 744"/>
              <a:gd name="T86" fmla="*/ 279 w 558"/>
              <a:gd name="T87" fmla="*/ 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8" h="744">
                <a:moveTo>
                  <a:pt x="429" y="456"/>
                </a:moveTo>
                <a:cubicBezTo>
                  <a:pt x="429" y="456"/>
                  <a:pt x="398" y="470"/>
                  <a:pt x="382" y="511"/>
                </a:cubicBezTo>
                <a:lnTo>
                  <a:pt x="178" y="511"/>
                </a:lnTo>
                <a:cubicBezTo>
                  <a:pt x="172" y="495"/>
                  <a:pt x="162" y="478"/>
                  <a:pt x="144" y="467"/>
                </a:cubicBezTo>
                <a:cubicBezTo>
                  <a:pt x="85" y="425"/>
                  <a:pt x="47" y="356"/>
                  <a:pt x="47" y="278"/>
                </a:cubicBezTo>
                <a:cubicBezTo>
                  <a:pt x="47" y="150"/>
                  <a:pt x="151" y="46"/>
                  <a:pt x="279" y="46"/>
                </a:cubicBezTo>
                <a:cubicBezTo>
                  <a:pt x="407" y="46"/>
                  <a:pt x="511" y="150"/>
                  <a:pt x="511" y="278"/>
                </a:cubicBezTo>
                <a:cubicBezTo>
                  <a:pt x="511" y="350"/>
                  <a:pt x="479" y="413"/>
                  <a:pt x="429" y="456"/>
                </a:cubicBezTo>
                <a:close/>
                <a:moveTo>
                  <a:pt x="302" y="93"/>
                </a:moveTo>
                <a:cubicBezTo>
                  <a:pt x="289" y="93"/>
                  <a:pt x="279" y="103"/>
                  <a:pt x="279" y="116"/>
                </a:cubicBezTo>
                <a:cubicBezTo>
                  <a:pt x="279" y="129"/>
                  <a:pt x="289" y="139"/>
                  <a:pt x="302" y="139"/>
                </a:cubicBezTo>
                <a:cubicBezTo>
                  <a:pt x="354" y="139"/>
                  <a:pt x="418" y="187"/>
                  <a:pt x="418" y="257"/>
                </a:cubicBezTo>
                <a:cubicBezTo>
                  <a:pt x="418" y="270"/>
                  <a:pt x="429" y="281"/>
                  <a:pt x="441" y="281"/>
                </a:cubicBezTo>
                <a:cubicBezTo>
                  <a:pt x="454" y="281"/>
                  <a:pt x="465" y="270"/>
                  <a:pt x="465" y="257"/>
                </a:cubicBezTo>
                <a:cubicBezTo>
                  <a:pt x="465" y="151"/>
                  <a:pt x="382" y="93"/>
                  <a:pt x="302" y="93"/>
                </a:cubicBezTo>
                <a:close/>
                <a:moveTo>
                  <a:pt x="374" y="559"/>
                </a:moveTo>
                <a:lnTo>
                  <a:pt x="374" y="604"/>
                </a:lnTo>
                <a:lnTo>
                  <a:pt x="185" y="604"/>
                </a:lnTo>
                <a:lnTo>
                  <a:pt x="185" y="559"/>
                </a:lnTo>
                <a:lnTo>
                  <a:pt x="185" y="557"/>
                </a:lnTo>
                <a:lnTo>
                  <a:pt x="374" y="557"/>
                </a:lnTo>
                <a:lnTo>
                  <a:pt x="374" y="559"/>
                </a:lnTo>
                <a:close/>
                <a:moveTo>
                  <a:pt x="279" y="698"/>
                </a:moveTo>
                <a:lnTo>
                  <a:pt x="185" y="650"/>
                </a:lnTo>
                <a:lnTo>
                  <a:pt x="374" y="650"/>
                </a:lnTo>
                <a:lnTo>
                  <a:pt x="279" y="698"/>
                </a:lnTo>
                <a:close/>
                <a:moveTo>
                  <a:pt x="279" y="0"/>
                </a:moveTo>
                <a:cubicBezTo>
                  <a:pt x="125" y="0"/>
                  <a:pt x="0" y="125"/>
                  <a:pt x="0" y="278"/>
                </a:cubicBezTo>
                <a:cubicBezTo>
                  <a:pt x="0" y="368"/>
                  <a:pt x="44" y="453"/>
                  <a:pt x="117" y="505"/>
                </a:cubicBezTo>
                <a:lnTo>
                  <a:pt x="121" y="508"/>
                </a:lnTo>
                <a:cubicBezTo>
                  <a:pt x="138" y="518"/>
                  <a:pt x="139" y="550"/>
                  <a:pt x="139" y="556"/>
                </a:cubicBezTo>
                <a:lnTo>
                  <a:pt x="139" y="558"/>
                </a:lnTo>
                <a:lnTo>
                  <a:pt x="139" y="650"/>
                </a:lnTo>
                <a:cubicBezTo>
                  <a:pt x="139" y="667"/>
                  <a:pt x="148" y="683"/>
                  <a:pt x="164" y="691"/>
                </a:cubicBezTo>
                <a:lnTo>
                  <a:pt x="258" y="739"/>
                </a:lnTo>
                <a:cubicBezTo>
                  <a:pt x="264" y="743"/>
                  <a:pt x="272" y="744"/>
                  <a:pt x="279" y="744"/>
                </a:cubicBezTo>
                <a:cubicBezTo>
                  <a:pt x="286" y="744"/>
                  <a:pt x="293" y="743"/>
                  <a:pt x="300" y="739"/>
                </a:cubicBezTo>
                <a:lnTo>
                  <a:pt x="395" y="691"/>
                </a:lnTo>
                <a:cubicBezTo>
                  <a:pt x="410" y="684"/>
                  <a:pt x="420" y="668"/>
                  <a:pt x="420" y="650"/>
                </a:cubicBezTo>
                <a:lnTo>
                  <a:pt x="420" y="559"/>
                </a:lnTo>
                <a:cubicBezTo>
                  <a:pt x="420" y="513"/>
                  <a:pt x="448" y="498"/>
                  <a:pt x="448" y="498"/>
                </a:cubicBezTo>
                <a:lnTo>
                  <a:pt x="459" y="491"/>
                </a:lnTo>
                <a:cubicBezTo>
                  <a:pt x="522" y="438"/>
                  <a:pt x="558" y="361"/>
                  <a:pt x="558" y="278"/>
                </a:cubicBezTo>
                <a:cubicBezTo>
                  <a:pt x="558" y="125"/>
                  <a:pt x="433" y="0"/>
                  <a:pt x="279" y="0"/>
                </a:cubicBezTo>
                <a:close/>
              </a:path>
            </a:pathLst>
          </a:custGeom>
          <a:solidFill>
            <a:schemeClr val="tx1"/>
          </a:solidFill>
          <a:ln>
            <a:noFill/>
          </a:ln>
        </p:spPr>
        <p:txBody>
          <a:bodyPr vert="horz" wrap="square" lIns="68580" tIns="34290" rIns="68580" bIns="34290" numCol="1" anchor="t" anchorCtr="0" compatLnSpc="1"/>
          <a:p>
            <a:endParaRPr lang="en-US" sz="1350" dirty="0">
              <a:latin typeface="微软雅黑 Light" panose="020B0502040204020203" pitchFamily="34" charset="-122"/>
              <a:ea typeface="微软雅黑 Light" panose="020B0502040204020203" pitchFamily="34" charset="-122"/>
              <a:cs typeface="NHL Ducks" panose="02000500000000000000" charset="0"/>
            </a:endParaRPr>
          </a:p>
        </p:txBody>
      </p:sp>
      <p:sp>
        <p:nvSpPr>
          <p:cNvPr id="9" name="Text Box 10"/>
          <p:cNvSpPr txBox="1">
            <a:spLocks noChangeArrowheads="1"/>
          </p:cNvSpPr>
          <p:nvPr/>
        </p:nvSpPr>
        <p:spPr bwMode="auto">
          <a:xfrm>
            <a:off x="1913360" y="3986943"/>
            <a:ext cx="4041325" cy="637540"/>
          </a:xfrm>
          <a:prstGeom prst="rect">
            <a:avLst/>
          </a:prstGeom>
          <a:noFill/>
          <a:ln w="9525">
            <a:noFill/>
            <a:miter lim="800000"/>
          </a:ln>
        </p:spPr>
        <p:txBody>
          <a:bodyPr wrap="square" lIns="60960" tIns="30480" rIns="60960" bIns="30480">
            <a:spAutoFit/>
          </a:bodyPr>
          <a:p>
            <a:pPr defTabSz="1450975">
              <a:lnSpc>
                <a:spcPct val="150000"/>
              </a:lnSpc>
            </a:pPr>
            <a:r>
              <a:rPr lang="en-US" sz="1400" b="1" dirty="0" smtClean="0">
                <a:solidFill>
                  <a:schemeClr val="accent5">
                    <a:lumMod val="75000"/>
                  </a:schemeClr>
                </a:solidFill>
                <a:latin typeface="微软雅黑 Light" panose="020B0502040204020203" pitchFamily="34" charset="-122"/>
                <a:ea typeface="微软雅黑 Light" panose="020B0502040204020203" pitchFamily="34" charset="-122"/>
                <a:cs typeface="NHL Ducks" panose="02000500000000000000" charset="0"/>
              </a:rPr>
              <a:t>Patented </a:t>
            </a:r>
            <a:r>
              <a:rPr lang="en-US" sz="1100" dirty="0" smtClean="0">
                <a:latin typeface="微软雅黑 Light" panose="020B0502040204020203" pitchFamily="34" charset="-122"/>
                <a:ea typeface="微软雅黑 Light" panose="020B0502040204020203" pitchFamily="34" charset="-122"/>
                <a:cs typeface="NHL Ducks" panose="02000500000000000000" charset="0"/>
              </a:rPr>
              <a:t>Double layer 12cm bubble mattress for European tender designs </a:t>
            </a:r>
            <a:endParaRPr lang="en-US" sz="1100" dirty="0">
              <a:latin typeface="微软雅黑 Light" panose="020B0502040204020203" pitchFamily="34" charset="-122"/>
              <a:ea typeface="微软雅黑 Light" panose="020B0502040204020203" pitchFamily="34" charset="-122"/>
              <a:cs typeface="NHL Ducks" panose="02000500000000000000"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descr="F:\空气波使用图\Screenshot_20190515_074826_com.tencent.mm.jpgScreenshot_20190515_074826_com.tencent.mm"/>
          <p:cNvPicPr>
            <a:picLocks noGrp="1" noChangeAspect="1"/>
          </p:cNvPicPr>
          <p:nvPr>
            <p:ph type="pic" sz="quarter" idx="10"/>
          </p:nvPr>
        </p:nvPicPr>
        <p:blipFill>
          <a:blip r:embed="rId1"/>
          <a:srcRect/>
          <a:stretch>
            <a:fillRect/>
          </a:stretch>
        </p:blipFill>
        <p:spPr>
          <a:xfrm>
            <a:off x="8577942" y="957263"/>
            <a:ext cx="2757487" cy="4773930"/>
          </a:xfrm>
        </p:spPr>
      </p:pic>
      <p:pic>
        <p:nvPicPr>
          <p:cNvPr id="4" name="图片占位符 3" descr="F:\空气波使用图\Screenshot_20190618_185858_com.tencent.mm.jpgScreenshot_20190618_185858_com.tencent.mm"/>
          <p:cNvPicPr>
            <a:picLocks noGrp="1" noChangeAspect="1"/>
          </p:cNvPicPr>
          <p:nvPr>
            <p:ph type="pic" sz="quarter" idx="12"/>
          </p:nvPr>
        </p:nvPicPr>
        <p:blipFill>
          <a:blip r:embed="rId2"/>
          <a:srcRect r="-1524"/>
          <a:stretch>
            <a:fillRect/>
          </a:stretch>
        </p:blipFill>
        <p:spPr>
          <a:xfrm>
            <a:off x="6022749" y="3378518"/>
            <a:ext cx="2497137" cy="2352675"/>
          </a:xfrm>
        </p:spPr>
      </p:pic>
      <p:sp>
        <p:nvSpPr>
          <p:cNvPr id="14" name="Rectangle 13"/>
          <p:cNvSpPr/>
          <p:nvPr/>
        </p:nvSpPr>
        <p:spPr>
          <a:xfrm>
            <a:off x="1234393" y="3447152"/>
            <a:ext cx="4456454" cy="1337945"/>
          </a:xfrm>
          <a:prstGeom prst="rect">
            <a:avLst/>
          </a:prstGeom>
        </p:spPr>
        <p:txBody>
          <a:bodyPr wrap="square">
            <a:spAutoFit/>
          </a:bodyPr>
          <a:lstStyle/>
          <a:p>
            <a:pPr algn="r">
              <a:lnSpc>
                <a:spcPct val="150000"/>
              </a:lnSpc>
            </a:pPr>
            <a:r>
              <a:rPr lang="en-US" altLang="zh-CN" sz="900" i="0" dirty="0" smtClean="0">
                <a:solidFill>
                  <a:srgbClr val="262626"/>
                </a:solidFill>
                <a:effectLst/>
                <a:latin typeface="微软雅黑 Light" panose="020B0502040204020203" pitchFamily="34" charset="-122"/>
                <a:ea typeface="微软雅黑 Light" panose="020B0502040204020203" pitchFamily="34" charset="-122"/>
                <a:cs typeface="NHL Ducks" panose="02000500000000000000" charset="0"/>
              </a:rPr>
              <a:t>Joint venture with Guangdong kaiyang - the biggest wheelchair factory in China rowing fast , within 3 years become one of top 3 of Alternating pressure mattress factory in China and Taiwan .</a:t>
            </a:r>
            <a:endParaRPr lang="en-US" altLang="zh-CN" sz="900" i="0" dirty="0" smtClean="0">
              <a:solidFill>
                <a:srgbClr val="262626"/>
              </a:solidFill>
              <a:effectLst/>
              <a:latin typeface="微软雅黑 Light" panose="020B0502040204020203" pitchFamily="34" charset="-122"/>
              <a:ea typeface="微软雅黑 Light" panose="020B0502040204020203" pitchFamily="34" charset="-122"/>
              <a:cs typeface="NHL Ducks" panose="02000500000000000000" charset="0"/>
            </a:endParaRPr>
          </a:p>
          <a:p>
            <a:pPr algn="r">
              <a:lnSpc>
                <a:spcPct val="150000"/>
              </a:lnSpc>
            </a:pPr>
            <a:r>
              <a:rPr lang="en-US" altLang="zh-CN" sz="900" i="0" dirty="0" smtClean="0">
                <a:solidFill>
                  <a:srgbClr val="262626"/>
                </a:solidFill>
                <a:effectLst/>
                <a:latin typeface="微软雅黑 Light" panose="020B0502040204020203" pitchFamily="34" charset="-122"/>
                <a:ea typeface="微软雅黑 Light" panose="020B0502040204020203" pitchFamily="34" charset="-122"/>
                <a:cs typeface="NHL Ducks" panose="02000500000000000000" charset="0"/>
              </a:rPr>
              <a:t>Getting more and more attendtion from all over the world.</a:t>
            </a:r>
            <a:endParaRPr lang="en-US" altLang="zh-CN" sz="900" i="0" dirty="0" smtClean="0">
              <a:solidFill>
                <a:srgbClr val="262626"/>
              </a:solidFill>
              <a:effectLst/>
              <a:latin typeface="微软雅黑 Light" panose="020B0502040204020203" pitchFamily="34" charset="-122"/>
              <a:ea typeface="微软雅黑 Light" panose="020B0502040204020203" pitchFamily="34" charset="-122"/>
              <a:cs typeface="NHL Ducks" panose="02000500000000000000" charset="0"/>
            </a:endParaRPr>
          </a:p>
          <a:p>
            <a:pPr algn="r">
              <a:lnSpc>
                <a:spcPct val="150000"/>
              </a:lnSpc>
            </a:pPr>
            <a:r>
              <a:rPr lang="en-US" altLang="zh-CN" sz="900" i="0" dirty="0" smtClean="0">
                <a:solidFill>
                  <a:srgbClr val="262626"/>
                </a:solidFill>
                <a:effectLst/>
                <a:latin typeface="微软雅黑 Light" panose="020B0502040204020203" pitchFamily="34" charset="-122"/>
                <a:ea typeface="微软雅黑 Light" panose="020B0502040204020203" pitchFamily="34" charset="-122"/>
                <a:cs typeface="NHL Ducks" panose="02000500000000000000" charset="0"/>
              </a:rPr>
              <a:t>Become the most trustable and reputationed OEM/ODM factory . </a:t>
            </a:r>
            <a:endParaRPr lang="en-US" altLang="zh-CN" sz="900" i="0" dirty="0" smtClean="0">
              <a:solidFill>
                <a:srgbClr val="262626"/>
              </a:solidFill>
              <a:effectLst/>
              <a:latin typeface="微软雅黑 Light" panose="020B0502040204020203" pitchFamily="34" charset="-122"/>
              <a:ea typeface="微软雅黑 Light" panose="020B0502040204020203" pitchFamily="34" charset="-122"/>
              <a:cs typeface="NHL Ducks" panose="02000500000000000000" charset="0"/>
            </a:endParaRPr>
          </a:p>
          <a:p>
            <a:pPr algn="r">
              <a:lnSpc>
                <a:spcPct val="150000"/>
              </a:lnSpc>
            </a:pPr>
            <a:r>
              <a:rPr lang="en-US" altLang="zh-CN" sz="900" i="0" dirty="0" smtClean="0">
                <a:solidFill>
                  <a:srgbClr val="262626"/>
                </a:solidFill>
                <a:effectLst/>
                <a:latin typeface="微软雅黑 Light" panose="020B0502040204020203" pitchFamily="34" charset="-122"/>
                <a:ea typeface="微软雅黑 Light" panose="020B0502040204020203" pitchFamily="34" charset="-122"/>
                <a:cs typeface="NHL Ducks" panose="02000500000000000000" charset="0"/>
              </a:rPr>
              <a:t> </a:t>
            </a:r>
            <a:endParaRPr lang="en-US" altLang="zh-CN" sz="900" i="0" dirty="0" smtClean="0">
              <a:solidFill>
                <a:srgbClr val="262626"/>
              </a:solidFill>
              <a:effectLst/>
              <a:latin typeface="微软雅黑 Light" panose="020B0502040204020203" pitchFamily="34" charset="-122"/>
              <a:ea typeface="微软雅黑 Light" panose="020B0502040204020203" pitchFamily="34" charset="-122"/>
              <a:cs typeface="NHL Ducks" panose="02000500000000000000" charset="0"/>
            </a:endParaRPr>
          </a:p>
        </p:txBody>
      </p:sp>
      <p:sp>
        <p:nvSpPr>
          <p:cNvPr id="15" name="Subtitle 2"/>
          <p:cNvSpPr txBox="1"/>
          <p:nvPr/>
        </p:nvSpPr>
        <p:spPr>
          <a:xfrm>
            <a:off x="1959429" y="2650264"/>
            <a:ext cx="3853542" cy="54669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sz="4400" b="1" dirty="0" smtClean="0">
                <a:solidFill>
                  <a:srgbClr val="262626"/>
                </a:solidFill>
                <a:latin typeface="黑体" panose="02010609060101010101" charset="-122"/>
                <a:ea typeface="黑体" panose="02010609060101010101" charset="-122"/>
                <a:cs typeface="NHL Ducks" panose="02000500000000000000" charset="0"/>
              </a:rPr>
              <a:t>News Report </a:t>
            </a:r>
            <a:endParaRPr lang="en-US" altLang="zh-CN" sz="4400" b="1" dirty="0" smtClean="0">
              <a:solidFill>
                <a:srgbClr val="262626"/>
              </a:solidFill>
              <a:latin typeface="黑体" panose="02010609060101010101" charset="-122"/>
              <a:ea typeface="黑体" panose="02010609060101010101" charset="-122"/>
              <a:cs typeface="NHL Ducks" panose="02000500000000000000" charset="0"/>
            </a:endParaRPr>
          </a:p>
        </p:txBody>
      </p:sp>
      <p:sp>
        <p:nvSpPr>
          <p:cNvPr id="16" name="Rectangle 15"/>
          <p:cNvSpPr/>
          <p:nvPr/>
        </p:nvSpPr>
        <p:spPr>
          <a:xfrm>
            <a:off x="0" y="0"/>
            <a:ext cx="4114800" cy="16383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Subtitle 2"/>
          <p:cNvSpPr txBox="1"/>
          <p:nvPr/>
        </p:nvSpPr>
        <p:spPr>
          <a:xfrm>
            <a:off x="5297621" y="5586689"/>
            <a:ext cx="4551773" cy="578390"/>
          </a:xfrm>
          <a:prstGeom prst="rect">
            <a:avLst/>
          </a:prstGeom>
          <a:solidFill>
            <a:srgbClr val="00B0F0"/>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sz="4400" b="1" dirty="0" smtClean="0">
                <a:solidFill>
                  <a:schemeClr val="bg1"/>
                </a:solidFill>
                <a:latin typeface="黑体" panose="02010609060101010101" charset="-122"/>
                <a:ea typeface="黑体" panose="02010609060101010101" charset="-122"/>
                <a:cs typeface="NHL Ducks" panose="02000500000000000000" charset="0"/>
              </a:rPr>
              <a:t>FOFO </a:t>
            </a:r>
            <a:endParaRPr lang="en-US" altLang="zh-CN" sz="4400" b="1" dirty="0" smtClean="0">
              <a:solidFill>
                <a:schemeClr val="bg1"/>
              </a:solidFill>
              <a:latin typeface="黑体" panose="02010609060101010101" charset="-122"/>
              <a:ea typeface="黑体" panose="02010609060101010101" charset="-122"/>
              <a:cs typeface="NHL Ducks" panose="02000500000000000000" charset="0"/>
            </a:endParaRPr>
          </a:p>
        </p:txBody>
      </p:sp>
      <p:pic>
        <p:nvPicPr>
          <p:cNvPr id="2" name="图片占位符 1" descr="F:\空气波使用图\Screenshot_20190515_074804_com.tencent.mm.jpgScreenshot_20190515_074804_com.tencent.mm"/>
          <p:cNvPicPr>
            <a:picLocks noGrp="1" noChangeAspect="1"/>
          </p:cNvPicPr>
          <p:nvPr>
            <p:ph type="pic" sz="quarter" idx="11"/>
          </p:nvPr>
        </p:nvPicPr>
        <p:blipFill>
          <a:blip r:embed="rId3"/>
          <a:srcRect/>
          <a:stretch>
            <a:fillRect/>
          </a:stretch>
        </p:blipFill>
        <p:spPr>
          <a:xfrm>
            <a:off x="6022749" y="957263"/>
            <a:ext cx="2497137" cy="2352675"/>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299029" y="1169809"/>
            <a:ext cx="3526970" cy="1445260"/>
          </a:xfrm>
          <a:prstGeom prst="rect">
            <a:avLst/>
          </a:prstGeom>
        </p:spPr>
        <p:txBody>
          <a:bodyPr wrap="square">
            <a:spAutoFit/>
          </a:bodyPr>
          <a:lstStyle/>
          <a:p>
            <a:r>
              <a:rPr lang="en-US" sz="4400" b="1" dirty="0">
                <a:latin typeface="黑体" panose="02010609060101010101" charset="-122"/>
                <a:ea typeface="黑体" panose="02010609060101010101" charset="-122"/>
                <a:cs typeface="NHL Ducks" panose="02000500000000000000" charset="0"/>
              </a:rPr>
              <a:t>Customer feedback</a:t>
            </a:r>
            <a:endParaRPr lang="en-US" sz="4400" b="1" dirty="0">
              <a:latin typeface="黑体" panose="02010609060101010101" charset="-122"/>
              <a:ea typeface="黑体" panose="02010609060101010101" charset="-122"/>
              <a:cs typeface="NHL Ducks" panose="02000500000000000000" charset="0"/>
            </a:endParaRPr>
          </a:p>
        </p:txBody>
      </p:sp>
      <p:sp>
        <p:nvSpPr>
          <p:cNvPr id="9" name="Rectangle 8"/>
          <p:cNvSpPr/>
          <p:nvPr/>
        </p:nvSpPr>
        <p:spPr>
          <a:xfrm>
            <a:off x="1299029" y="3337620"/>
            <a:ext cx="3418115" cy="783590"/>
          </a:xfrm>
          <a:prstGeom prst="rect">
            <a:avLst/>
          </a:prstGeom>
        </p:spPr>
        <p:txBody>
          <a:bodyPr wrap="square">
            <a:spAutoFit/>
          </a:bodyPr>
          <a:lstStyle/>
          <a:p>
            <a:pPr algn="just">
              <a:lnSpc>
                <a:spcPct val="150000"/>
              </a:lnSpc>
            </a:pPr>
            <a:r>
              <a:rPr lang="en-US" sz="1000" b="0" i="0" dirty="0" smtClean="0">
                <a:effectLst/>
                <a:latin typeface="微软雅黑 Light" panose="020B0502040204020203" pitchFamily="34" charset="-122"/>
                <a:ea typeface="微软雅黑 Light" panose="020B0502040204020203" pitchFamily="34" charset="-122"/>
                <a:cs typeface="NHL Ducks" panose="02000500000000000000" charset="0"/>
              </a:rPr>
              <a:t>“I worked with a lot of similars products like yours from Italy, Germany,Chinese, Taiwanese  and Belgians ones and yours is the best one .”</a:t>
            </a:r>
            <a:endParaRPr lang="en-US" sz="1000" dirty="0">
              <a:latin typeface="微软雅黑 Light" panose="020B0502040204020203" pitchFamily="34" charset="-122"/>
              <a:ea typeface="微软雅黑 Light" panose="020B0502040204020203" pitchFamily="34" charset="-122"/>
              <a:cs typeface="NHL Ducks" panose="02000500000000000000" charset="0"/>
            </a:endParaRPr>
          </a:p>
        </p:txBody>
      </p:sp>
      <p:sp>
        <p:nvSpPr>
          <p:cNvPr id="10" name="Rectangle 9"/>
          <p:cNvSpPr/>
          <p:nvPr/>
        </p:nvSpPr>
        <p:spPr>
          <a:xfrm>
            <a:off x="1299029" y="2815723"/>
            <a:ext cx="3171069" cy="521970"/>
          </a:xfrm>
          <a:prstGeom prst="rect">
            <a:avLst/>
          </a:prstGeom>
        </p:spPr>
        <p:txBody>
          <a:bodyPr wrap="square">
            <a:spAutoFit/>
          </a:bodyPr>
          <a:lstStyle/>
          <a:p>
            <a:pPr algn="just"/>
            <a:r>
              <a:rPr lang="en-US" sz="1400" spc="300" dirty="0">
                <a:latin typeface="微软雅黑 Light" panose="020B0502040204020203" pitchFamily="34" charset="-122"/>
                <a:ea typeface="微软雅黑 Light" panose="020B0502040204020203" pitchFamily="34" charset="-122"/>
                <a:cs typeface="NHL Ducks" panose="02000500000000000000" charset="0"/>
              </a:rPr>
              <a:t>Mattress after 3 years still using</a:t>
            </a:r>
            <a:endParaRPr lang="en-US" sz="1400" spc="300" dirty="0">
              <a:latin typeface="微软雅黑 Light" panose="020B0502040204020203" pitchFamily="34" charset="-122"/>
              <a:ea typeface="微软雅黑 Light" panose="020B0502040204020203" pitchFamily="34" charset="-122"/>
              <a:cs typeface="NHL Ducks" panose="02000500000000000000" charset="0"/>
            </a:endParaRPr>
          </a:p>
        </p:txBody>
      </p:sp>
      <p:sp>
        <p:nvSpPr>
          <p:cNvPr id="14" name="Скругленный прямоугольник 15"/>
          <p:cNvSpPr/>
          <p:nvPr/>
        </p:nvSpPr>
        <p:spPr>
          <a:xfrm>
            <a:off x="1980978" y="4917080"/>
            <a:ext cx="1605012" cy="520340"/>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solidFill>
                <a:schemeClr val="tx1"/>
              </a:solidFill>
              <a:latin typeface="微软雅黑 Light" panose="020B0502040204020203" pitchFamily="34" charset="-122"/>
              <a:ea typeface="微软雅黑 Light" panose="020B0502040204020203" pitchFamily="34" charset="-122"/>
              <a:cs typeface="NHL Ducks" panose="02000500000000000000" charset="0"/>
            </a:endParaRPr>
          </a:p>
        </p:txBody>
      </p:sp>
      <p:sp>
        <p:nvSpPr>
          <p:cNvPr id="15" name="Скругленный прямоугольник 24"/>
          <p:cNvSpPr/>
          <p:nvPr/>
        </p:nvSpPr>
        <p:spPr>
          <a:xfrm>
            <a:off x="3777895" y="4917080"/>
            <a:ext cx="1605012" cy="520340"/>
          </a:xfrm>
          <a:prstGeom prst="roundRect">
            <a:avLst>
              <a:gd name="adj" fmla="val 50000"/>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solidFill>
                <a:schemeClr val="tx1"/>
              </a:solidFill>
              <a:latin typeface="微软雅黑 Light" panose="020B0502040204020203" pitchFamily="34" charset="-122"/>
              <a:ea typeface="微软雅黑 Light" panose="020B0502040204020203" pitchFamily="34" charset="-122"/>
              <a:cs typeface="NHL Ducks" panose="02000500000000000000" charset="0"/>
            </a:endParaRPr>
          </a:p>
        </p:txBody>
      </p:sp>
      <p:sp>
        <p:nvSpPr>
          <p:cNvPr id="16" name="TextBox 15"/>
          <p:cNvSpPr txBox="1"/>
          <p:nvPr/>
        </p:nvSpPr>
        <p:spPr>
          <a:xfrm>
            <a:off x="1994229" y="5028039"/>
            <a:ext cx="1605014" cy="337820"/>
          </a:xfrm>
          <a:prstGeom prst="rect">
            <a:avLst/>
          </a:prstGeom>
          <a:noFill/>
        </p:spPr>
        <p:txBody>
          <a:bodyPr wrap="square" rtlCol="0">
            <a:spAutoFit/>
          </a:bodyPr>
          <a:lstStyle/>
          <a:p>
            <a:pPr algn="ctr">
              <a:lnSpc>
                <a:spcPct val="150000"/>
              </a:lnSpc>
            </a:pPr>
            <a:r>
              <a:rPr lang="en-US" altLang="ru-RU" sz="1065" kern="0" dirty="0">
                <a:solidFill>
                  <a:schemeClr val="bg1"/>
                </a:solidFill>
                <a:latin typeface="微软雅黑 Light" panose="020B0502040204020203" pitchFamily="34" charset="-122"/>
                <a:ea typeface="微软雅黑 Light" panose="020B0502040204020203" pitchFamily="34" charset="-122"/>
                <a:cs typeface="NHL Ducks" panose="02000500000000000000" charset="0"/>
              </a:rPr>
              <a:t>TRUSTABLE </a:t>
            </a:r>
            <a:endParaRPr lang="en-US" altLang="ru-RU" sz="1065" kern="0" dirty="0">
              <a:solidFill>
                <a:schemeClr val="bg1"/>
              </a:solidFill>
              <a:latin typeface="微软雅黑 Light" panose="020B0502040204020203" pitchFamily="34" charset="-122"/>
              <a:ea typeface="微软雅黑 Light" panose="020B0502040204020203" pitchFamily="34" charset="-122"/>
              <a:cs typeface="NHL Ducks" panose="02000500000000000000" charset="0"/>
            </a:endParaRPr>
          </a:p>
        </p:txBody>
      </p:sp>
      <p:sp>
        <p:nvSpPr>
          <p:cNvPr id="17" name="TextBox 16"/>
          <p:cNvSpPr txBox="1"/>
          <p:nvPr/>
        </p:nvSpPr>
        <p:spPr>
          <a:xfrm>
            <a:off x="3791146" y="5009844"/>
            <a:ext cx="1605014" cy="337820"/>
          </a:xfrm>
          <a:prstGeom prst="rect">
            <a:avLst/>
          </a:prstGeom>
          <a:noFill/>
        </p:spPr>
        <p:txBody>
          <a:bodyPr wrap="square" rtlCol="0">
            <a:spAutoFit/>
          </a:bodyPr>
          <a:lstStyle/>
          <a:p>
            <a:pPr algn="ctr">
              <a:lnSpc>
                <a:spcPct val="150000"/>
              </a:lnSpc>
            </a:pPr>
            <a:r>
              <a:rPr lang="en-US" sz="1065" kern="0" dirty="0" smtClean="0">
                <a:latin typeface="微软雅黑 Light" panose="020B0502040204020203" pitchFamily="34" charset="-122"/>
                <a:ea typeface="微软雅黑 Light" panose="020B0502040204020203" pitchFamily="34" charset="-122"/>
                <a:cs typeface="NHL Ducks" panose="02000500000000000000" charset="0"/>
              </a:rPr>
              <a:t>RELIEABLE</a:t>
            </a:r>
            <a:endParaRPr lang="en-US" sz="1065" kern="0" dirty="0">
              <a:latin typeface="微软雅黑 Light" panose="020B0502040204020203" pitchFamily="34" charset="-122"/>
              <a:ea typeface="微软雅黑 Light" panose="020B0502040204020203" pitchFamily="34" charset="-122"/>
              <a:cs typeface="NHL Ducks" panose="02000500000000000000" charset="0"/>
            </a:endParaRPr>
          </a:p>
        </p:txBody>
      </p:sp>
      <p:pic>
        <p:nvPicPr>
          <p:cNvPr id="2" name="图片占位符 1" descr="C:\Users\apple\Desktop\微信图片_20191013153930.jpg微信图片_20191013153930"/>
          <p:cNvPicPr>
            <a:picLocks noGrp="1" noChangeAspect="1"/>
          </p:cNvPicPr>
          <p:nvPr>
            <p:ph type="pic" sz="quarter" idx="10"/>
          </p:nvPr>
        </p:nvPicPr>
        <p:blipFill>
          <a:blip r:embed="rId1"/>
          <a:srcRect/>
          <a:stretch>
            <a:fillRect/>
          </a:stretch>
        </p:blipFill>
        <p:spPr>
          <a:xfrm>
            <a:off x="7900035" y="1169670"/>
            <a:ext cx="3277235" cy="563880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77570" y="2341818"/>
            <a:ext cx="3939904" cy="706755"/>
          </a:xfrm>
          <a:prstGeom prst="rect">
            <a:avLst/>
          </a:prstGeom>
          <a:noFill/>
        </p:spPr>
        <p:txBody>
          <a:bodyPr wrap="square" rtlCol="0">
            <a:spAutoFit/>
          </a:bodyPr>
          <a:lstStyle/>
          <a:p>
            <a:r>
              <a:rPr lang="en-US" sz="4000" b="1" dirty="0">
                <a:latin typeface="黑体" panose="02010609060101010101" charset="-122"/>
                <a:ea typeface="黑体" panose="02010609060101010101" charset="-122"/>
                <a:cs typeface="NHL Ducks" panose="02000500000000000000" charset="0"/>
              </a:rPr>
              <a:t>ALIBABA TOP 1 </a:t>
            </a:r>
            <a:endParaRPr lang="en-US" sz="4000" b="1" dirty="0">
              <a:latin typeface="黑体" panose="02010609060101010101" charset="-122"/>
              <a:ea typeface="黑体" panose="02010609060101010101" charset="-122"/>
              <a:cs typeface="NHL Ducks" panose="02000500000000000000" charset="0"/>
            </a:endParaRPr>
          </a:p>
        </p:txBody>
      </p:sp>
      <p:sp>
        <p:nvSpPr>
          <p:cNvPr id="7" name="Rectangle 6"/>
          <p:cNvSpPr/>
          <p:nvPr/>
        </p:nvSpPr>
        <p:spPr>
          <a:xfrm>
            <a:off x="1977570" y="3665257"/>
            <a:ext cx="3775529" cy="818515"/>
          </a:xfrm>
          <a:prstGeom prst="rect">
            <a:avLst/>
          </a:prstGeom>
        </p:spPr>
        <p:txBody>
          <a:bodyPr wrap="square">
            <a:spAutoFit/>
          </a:bodyPr>
          <a:lstStyle/>
          <a:p>
            <a:pPr algn="just">
              <a:lnSpc>
                <a:spcPct val="150000"/>
              </a:lnSpc>
            </a:pPr>
            <a:r>
              <a:rPr lang="en-US" sz="1050" dirty="0">
                <a:solidFill>
                  <a:schemeClr val="bg1"/>
                </a:solidFill>
                <a:latin typeface="微软雅黑 Light" panose="020B0502040204020203" pitchFamily="34" charset="-122"/>
                <a:ea typeface="微软雅黑 Light" panose="020B0502040204020203" pitchFamily="34" charset="-122"/>
                <a:cs typeface="NHL Ducks" panose="02000500000000000000" charset="0"/>
              </a:rPr>
              <a:t>Medical air mattress and Air compression leg massager has become Alibaba APP TOP 1 </a:t>
            </a:r>
            <a:endParaRPr lang="en-US" sz="1050" dirty="0">
              <a:solidFill>
                <a:schemeClr val="bg1"/>
              </a:solidFill>
              <a:latin typeface="微软雅黑 Light" panose="020B0502040204020203" pitchFamily="34" charset="-122"/>
              <a:ea typeface="微软雅黑 Light" panose="020B0502040204020203" pitchFamily="34" charset="-122"/>
              <a:cs typeface="NHL Ducks" panose="02000500000000000000" charset="0"/>
            </a:endParaRPr>
          </a:p>
          <a:p>
            <a:pPr algn="just">
              <a:lnSpc>
                <a:spcPct val="150000"/>
              </a:lnSpc>
            </a:pPr>
            <a:r>
              <a:rPr lang="en-US" altLang="zh-CN" sz="1050" dirty="0">
                <a:solidFill>
                  <a:schemeClr val="bg1"/>
                </a:solidFill>
                <a:latin typeface="微软雅黑 Light" panose="020B0502040204020203" pitchFamily="34" charset="-122"/>
                <a:ea typeface="微软雅黑 Light" panose="020B0502040204020203" pitchFamily="34" charset="-122"/>
                <a:cs typeface="NHL Ducks" panose="02000500000000000000" charset="0"/>
              </a:rPr>
              <a:t>Recovery Boots Become Alibaba PC TOP 1</a:t>
            </a:r>
            <a:endParaRPr lang="en-US" altLang="zh-CN" sz="1050" dirty="0">
              <a:solidFill>
                <a:schemeClr val="bg1"/>
              </a:solidFill>
              <a:latin typeface="微软雅黑 Light" panose="020B0502040204020203" pitchFamily="34" charset="-122"/>
              <a:ea typeface="微软雅黑 Light" panose="020B0502040204020203" pitchFamily="34" charset="-122"/>
              <a:cs typeface="NHL Ducks" panose="02000500000000000000" charset="0"/>
            </a:endParaRPr>
          </a:p>
        </p:txBody>
      </p:sp>
      <p:sp>
        <p:nvSpPr>
          <p:cNvPr id="10" name="Text Box 10"/>
          <p:cNvSpPr txBox="1">
            <a:spLocks noChangeArrowheads="1"/>
          </p:cNvSpPr>
          <p:nvPr/>
        </p:nvSpPr>
        <p:spPr bwMode="auto">
          <a:xfrm>
            <a:off x="1977570" y="5017205"/>
            <a:ext cx="4449356" cy="1307465"/>
          </a:xfrm>
          <a:prstGeom prst="rect">
            <a:avLst/>
          </a:prstGeom>
          <a:noFill/>
          <a:ln w="9525">
            <a:noFill/>
            <a:miter lim="800000"/>
          </a:ln>
        </p:spPr>
        <p:txBody>
          <a:bodyPr wrap="square" lIns="60960" tIns="30480" rIns="60960" bIns="30480">
            <a:spAutoFit/>
          </a:bodyPr>
          <a:lstStyle/>
          <a:p>
            <a:pPr defTabSz="1450975">
              <a:lnSpc>
                <a:spcPct val="150000"/>
              </a:lnSpc>
            </a:pPr>
            <a:r>
              <a:rPr lang="en-US" sz="900" dirty="0" smtClean="0">
                <a:latin typeface="微软雅黑 Light" panose="020B0502040204020203" pitchFamily="34" charset="-122"/>
                <a:ea typeface="微软雅黑 Light" panose="020B0502040204020203" pitchFamily="34" charset="-122"/>
                <a:cs typeface="NHL Ducks" panose="02000500000000000000" charset="0"/>
              </a:rPr>
              <a:t>Keeping use taiwanese material , with over 20 years backgroud professional on High-frequency product . Our Mattresses and Air compression therapy system become OEM/ODM best choice </a:t>
            </a:r>
            <a:endParaRPr lang="en-US" sz="900" dirty="0" smtClean="0">
              <a:latin typeface="微软雅黑 Light" panose="020B0502040204020203" pitchFamily="34" charset="-122"/>
              <a:ea typeface="微软雅黑 Light" panose="020B0502040204020203" pitchFamily="34" charset="-122"/>
              <a:cs typeface="NHL Ducks" panose="02000500000000000000" charset="0"/>
            </a:endParaRPr>
          </a:p>
          <a:p>
            <a:pPr defTabSz="1450975">
              <a:lnSpc>
                <a:spcPct val="150000"/>
              </a:lnSpc>
            </a:pPr>
            <a:endParaRPr lang="en-US" sz="900" dirty="0">
              <a:latin typeface="微软雅黑 Light" panose="020B0502040204020203" pitchFamily="34" charset="-122"/>
              <a:ea typeface="微软雅黑 Light" panose="020B0502040204020203" pitchFamily="34" charset="-122"/>
              <a:cs typeface="NHL Ducks" panose="02000500000000000000" charset="0"/>
            </a:endParaRPr>
          </a:p>
          <a:p>
            <a:pPr defTabSz="1450975">
              <a:lnSpc>
                <a:spcPct val="150000"/>
              </a:lnSpc>
            </a:pPr>
            <a:r>
              <a:rPr lang="en-US" sz="900" dirty="0">
                <a:latin typeface="微软雅黑 Light" panose="020B0502040204020203" pitchFamily="34" charset="-122"/>
                <a:ea typeface="微软雅黑 Light" panose="020B0502040204020203" pitchFamily="34" charset="-122"/>
                <a:cs typeface="NHL Ducks" panose="02000500000000000000" charset="0"/>
              </a:rPr>
              <a:t>Viisting our Alibaba website for get newest models on time ! Alibaba Searching “FOFO medical” </a:t>
            </a:r>
            <a:endParaRPr lang="en-US" sz="900" dirty="0">
              <a:latin typeface="微软雅黑 Light" panose="020B0502040204020203" pitchFamily="34" charset="-122"/>
              <a:ea typeface="微软雅黑 Light" panose="020B0502040204020203" pitchFamily="34" charset="-122"/>
              <a:cs typeface="NHL Ducks" panose="02000500000000000000" charset="0"/>
            </a:endParaRPr>
          </a:p>
        </p:txBody>
      </p:sp>
      <p:sp>
        <p:nvSpPr>
          <p:cNvPr id="11" name="TextBox 10"/>
          <p:cNvSpPr txBox="1"/>
          <p:nvPr/>
        </p:nvSpPr>
        <p:spPr>
          <a:xfrm>
            <a:off x="1977570" y="4662680"/>
            <a:ext cx="2552558" cy="307777"/>
          </a:xfrm>
          <a:prstGeom prst="rect">
            <a:avLst/>
          </a:prstGeom>
          <a:noFill/>
          <a:ln>
            <a:noFill/>
          </a:ln>
        </p:spPr>
        <p:txBody>
          <a:bodyPr wrap="none" rtlCol="0">
            <a:spAutoFit/>
          </a:bodyPr>
          <a:lstStyle/>
          <a:p>
            <a:r>
              <a:rPr lang="en-CA" sz="1400" b="1" spc="300" dirty="0" smtClean="0">
                <a:latin typeface="微软雅黑 Light" panose="020B0502040204020203" pitchFamily="34" charset="-122"/>
                <a:ea typeface="微软雅黑 Light" panose="020B0502040204020203" pitchFamily="34" charset="-122"/>
                <a:cs typeface="NHL Ducks" panose="02000500000000000000" charset="0"/>
              </a:rPr>
              <a:t>AWESOME </a:t>
            </a:r>
            <a:r>
              <a:rPr lang="id-ID" sz="1400" b="1" spc="300" dirty="0" smtClean="0">
                <a:latin typeface="微软雅黑 Light" panose="020B0502040204020203" pitchFamily="34" charset="-122"/>
                <a:ea typeface="微软雅黑 Light" panose="020B0502040204020203" pitchFamily="34" charset="-122"/>
                <a:cs typeface="NHL Ducks" panose="02000500000000000000" charset="0"/>
              </a:rPr>
              <a:t>FEATURES</a:t>
            </a:r>
            <a:endParaRPr lang="en-CA" sz="1400" b="1" spc="300" dirty="0">
              <a:latin typeface="微软雅黑 Light" panose="020B0502040204020203" pitchFamily="34" charset="-122"/>
              <a:ea typeface="微软雅黑 Light" panose="020B0502040204020203" pitchFamily="34" charset="-122"/>
              <a:cs typeface="NHL Ducks" panose="02000500000000000000" charset="0"/>
            </a:endParaRPr>
          </a:p>
        </p:txBody>
      </p:sp>
      <p:sp>
        <p:nvSpPr>
          <p:cNvPr id="14" name="Скругленный прямоугольник 15"/>
          <p:cNvSpPr/>
          <p:nvPr/>
        </p:nvSpPr>
        <p:spPr>
          <a:xfrm>
            <a:off x="5606974" y="1095555"/>
            <a:ext cx="1605012" cy="520340"/>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solidFill>
                <a:schemeClr val="tx1"/>
              </a:solidFill>
              <a:latin typeface="微软雅黑 Light" panose="020B0502040204020203" pitchFamily="34" charset="-122"/>
              <a:ea typeface="微软雅黑 Light" panose="020B0502040204020203" pitchFamily="34" charset="-122"/>
              <a:cs typeface="NHL Ducks" panose="02000500000000000000" charset="0"/>
            </a:endParaRPr>
          </a:p>
        </p:txBody>
      </p:sp>
      <p:sp>
        <p:nvSpPr>
          <p:cNvPr id="15" name="TextBox 14"/>
          <p:cNvSpPr txBox="1"/>
          <p:nvPr/>
        </p:nvSpPr>
        <p:spPr>
          <a:xfrm>
            <a:off x="5606890" y="1095389"/>
            <a:ext cx="1605014" cy="460375"/>
          </a:xfrm>
          <a:prstGeom prst="rect">
            <a:avLst/>
          </a:prstGeom>
          <a:noFill/>
        </p:spPr>
        <p:txBody>
          <a:bodyPr wrap="square" rtlCol="0">
            <a:spAutoFit/>
          </a:bodyPr>
          <a:lstStyle/>
          <a:p>
            <a:pPr algn="ctr">
              <a:lnSpc>
                <a:spcPct val="150000"/>
              </a:lnSpc>
            </a:pPr>
            <a:r>
              <a:rPr lang="en-US" sz="800" kern="0" dirty="0">
                <a:solidFill>
                  <a:schemeClr val="bg1"/>
                </a:solidFill>
                <a:latin typeface="微软雅黑 Light" panose="020B0502040204020203" pitchFamily="34" charset="-122"/>
                <a:ea typeface="微软雅黑 Light" panose="020B0502040204020203" pitchFamily="34" charset="-122"/>
                <a:cs typeface="NHL Ducks" panose="02000500000000000000" charset="0"/>
              </a:rPr>
              <a:t>AIR COMPRSSION LEG MASSAGER</a:t>
            </a:r>
            <a:endParaRPr lang="en-US" sz="800" kern="0" dirty="0">
              <a:solidFill>
                <a:schemeClr val="bg1"/>
              </a:solidFill>
              <a:latin typeface="微软雅黑 Light" panose="020B0502040204020203" pitchFamily="34" charset="-122"/>
              <a:ea typeface="微软雅黑 Light" panose="020B0502040204020203" pitchFamily="34" charset="-122"/>
              <a:cs typeface="NHL Ducks" panose="02000500000000000000" charset="0"/>
            </a:endParaRPr>
          </a:p>
        </p:txBody>
      </p:sp>
      <p:sp>
        <p:nvSpPr>
          <p:cNvPr id="16" name="Скругленный прямоугольник 24"/>
          <p:cNvSpPr/>
          <p:nvPr/>
        </p:nvSpPr>
        <p:spPr>
          <a:xfrm>
            <a:off x="3700373" y="1095555"/>
            <a:ext cx="1605012" cy="520340"/>
          </a:xfrm>
          <a:prstGeom prst="roundRect">
            <a:avLst>
              <a:gd name="adj" fmla="val 50000"/>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solidFill>
                <a:schemeClr val="tx1"/>
              </a:solidFill>
              <a:latin typeface="微软雅黑 Light" panose="020B0502040204020203" pitchFamily="34" charset="-122"/>
              <a:ea typeface="微软雅黑 Light" panose="020B0502040204020203" pitchFamily="34" charset="-122"/>
              <a:cs typeface="NHL Ducks" panose="02000500000000000000" charset="0"/>
            </a:endParaRPr>
          </a:p>
        </p:txBody>
      </p:sp>
      <p:sp>
        <p:nvSpPr>
          <p:cNvPr id="17" name="TextBox 16"/>
          <p:cNvSpPr txBox="1"/>
          <p:nvPr/>
        </p:nvSpPr>
        <p:spPr>
          <a:xfrm>
            <a:off x="3610610" y="1188085"/>
            <a:ext cx="1708150" cy="275590"/>
          </a:xfrm>
          <a:prstGeom prst="rect">
            <a:avLst/>
          </a:prstGeom>
          <a:noFill/>
        </p:spPr>
        <p:txBody>
          <a:bodyPr wrap="square" rtlCol="0">
            <a:spAutoFit/>
          </a:bodyPr>
          <a:lstStyle/>
          <a:p>
            <a:pPr algn="ctr">
              <a:lnSpc>
                <a:spcPct val="150000"/>
              </a:lnSpc>
            </a:pPr>
            <a:r>
              <a:rPr lang="en-US" altLang="zh-CN" sz="800" kern="0" dirty="0" smtClean="0">
                <a:latin typeface="微软雅黑 Light" panose="020B0502040204020203" pitchFamily="34" charset="-122"/>
                <a:ea typeface="微软雅黑 Light" panose="020B0502040204020203" pitchFamily="34" charset="-122"/>
                <a:cs typeface="NHL Ducks" panose="02000500000000000000" charset="0"/>
              </a:rPr>
              <a:t>MEDICAL AIR MATTRESS</a:t>
            </a:r>
            <a:endParaRPr lang="en-US" altLang="zh-CN" sz="800" kern="0" dirty="0" smtClean="0">
              <a:latin typeface="微软雅黑 Light" panose="020B0502040204020203" pitchFamily="34" charset="-122"/>
              <a:ea typeface="微软雅黑 Light" panose="020B0502040204020203" pitchFamily="34" charset="-122"/>
              <a:cs typeface="NHL Ducks" panose="02000500000000000000" charset="0"/>
            </a:endParaRPr>
          </a:p>
        </p:txBody>
      </p:sp>
      <p:pic>
        <p:nvPicPr>
          <p:cNvPr id="2" name="图片占位符 1" descr="C:\Users\apple\Desktop\微信图片_20191013154553.jpg微信图片_20191013154553"/>
          <p:cNvPicPr>
            <a:picLocks noGrp="1" noChangeAspect="1"/>
          </p:cNvPicPr>
          <p:nvPr>
            <p:ph type="pic" sz="quarter" idx="10"/>
          </p:nvPr>
        </p:nvPicPr>
        <p:blipFill>
          <a:blip r:embed="rId1"/>
          <a:srcRect l="-27" r="-2830"/>
          <a:stretch>
            <a:fillRect/>
          </a:stretch>
        </p:blipFill>
        <p:spPr>
          <a:xfrm>
            <a:off x="7840345" y="1318260"/>
            <a:ext cx="2376805" cy="3996055"/>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占位符 1" descr="C:\Users\apple\Desktop\2019 catalogue\画册JPG\201810宣传册 -转曲-02.jpg201810宣传册 -转曲-02"/>
          <p:cNvPicPr>
            <a:picLocks noGrp="1" noChangeAspect="1"/>
          </p:cNvPicPr>
          <p:nvPr>
            <p:ph type="pic" sz="quarter" idx="10"/>
          </p:nvPr>
        </p:nvPicPr>
        <p:blipFill>
          <a:blip r:embed="rId1"/>
          <a:srcRect/>
          <a:stretch>
            <a:fillRect/>
          </a:stretch>
        </p:blipFill>
        <p:spPr>
          <a:xfrm>
            <a:off x="0" y="18733"/>
            <a:ext cx="12192000" cy="6820535"/>
          </a:xfrm>
        </p:spPr>
      </p:pic>
      <p:sp>
        <p:nvSpPr>
          <p:cNvPr id="7" name="Rectangle 6"/>
          <p:cNvSpPr/>
          <p:nvPr/>
        </p:nvSpPr>
        <p:spPr>
          <a:xfrm>
            <a:off x="0" y="18415"/>
            <a:ext cx="12191365" cy="6839585"/>
          </a:xfrm>
          <a:prstGeom prst="rect">
            <a:avLst/>
          </a:prstGeom>
          <a:solidFill>
            <a:srgbClr val="069FEC">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TextBox 3"/>
          <p:cNvSpPr txBox="1"/>
          <p:nvPr/>
        </p:nvSpPr>
        <p:spPr>
          <a:xfrm>
            <a:off x="4006132" y="2716079"/>
            <a:ext cx="4179736" cy="1198880"/>
          </a:xfrm>
          <a:prstGeom prst="rect">
            <a:avLst/>
          </a:prstGeom>
          <a:noFill/>
          <a:ln w="57150">
            <a:noFill/>
          </a:ln>
        </p:spPr>
        <p:txBody>
          <a:bodyPr wrap="square" rtlCol="0">
            <a:spAutoFit/>
          </a:bodyPr>
          <a:lstStyle/>
          <a:p>
            <a:pPr algn="ctr"/>
            <a:r>
              <a:rPr lang="en-US" altLang="zh-CN" sz="7200" b="1" spc="100" dirty="0" smtClean="0">
                <a:solidFill>
                  <a:schemeClr val="bg1"/>
                </a:solidFill>
                <a:latin typeface="黑体" panose="02010609060101010101" charset="-122"/>
                <a:ea typeface="黑体" panose="02010609060101010101" charset="-122"/>
                <a:cs typeface="HelveticaNeue LT 107 XBlkCn" panose="02000700000000000000" charset="0"/>
              </a:rPr>
              <a:t>FOFO</a:t>
            </a:r>
            <a:endParaRPr lang="en-US" altLang="zh-CN" sz="7200" b="1" spc="100" dirty="0" smtClean="0">
              <a:solidFill>
                <a:schemeClr val="bg1"/>
              </a:solidFill>
              <a:latin typeface="黑体" panose="02010609060101010101" charset="-122"/>
              <a:ea typeface="黑体" panose="02010609060101010101" charset="-122"/>
              <a:cs typeface="HelveticaNeue LT 107 XBlkCn" panose="02000700000000000000" charset="0"/>
            </a:endParaRPr>
          </a:p>
        </p:txBody>
      </p:sp>
      <p:sp>
        <p:nvSpPr>
          <p:cNvPr id="5" name="TextBox 4"/>
          <p:cNvSpPr txBox="1"/>
          <p:nvPr/>
        </p:nvSpPr>
        <p:spPr>
          <a:xfrm>
            <a:off x="3100000" y="3747131"/>
            <a:ext cx="5991999" cy="337185"/>
          </a:xfrm>
          <a:prstGeom prst="rect">
            <a:avLst/>
          </a:prstGeom>
          <a:noFill/>
        </p:spPr>
        <p:txBody>
          <a:bodyPr wrap="square" rtlCol="0">
            <a:spAutoFit/>
          </a:bodyPr>
          <a:lstStyle/>
          <a:p>
            <a:pPr algn="ctr"/>
            <a:r>
              <a:rPr lang="en-US" sz="1600" b="1" dirty="0" smtClean="0">
                <a:solidFill>
                  <a:schemeClr val="bg1"/>
                </a:solidFill>
                <a:latin typeface="微软雅黑 Light" panose="020B0502040204020203" pitchFamily="34" charset="-122"/>
                <a:ea typeface="微软雅黑 Light" panose="020B0502040204020203" pitchFamily="34" charset="-122"/>
                <a:cs typeface="NHL Ducks" panose="02000500000000000000" charset="0"/>
              </a:rPr>
              <a:t>Thanks for watching this !</a:t>
            </a:r>
            <a:endParaRPr lang="en-US" sz="1600" b="1" dirty="0">
              <a:solidFill>
                <a:schemeClr val="bg1"/>
              </a:solidFill>
              <a:latin typeface="微软雅黑 Light" panose="020B0502040204020203" pitchFamily="34" charset="-122"/>
              <a:ea typeface="微软雅黑 Light" panose="020B0502040204020203" pitchFamily="34" charset="-122"/>
              <a:cs typeface="NHL Ducks" panose="02000500000000000000" charset="0"/>
            </a:endParaRPr>
          </a:p>
        </p:txBody>
      </p:sp>
      <p:sp>
        <p:nvSpPr>
          <p:cNvPr id="10" name="Rectangle 9"/>
          <p:cNvSpPr/>
          <p:nvPr/>
        </p:nvSpPr>
        <p:spPr>
          <a:xfrm>
            <a:off x="3470365" y="2382250"/>
            <a:ext cx="5251268" cy="2129246"/>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占位符 14" descr="F:\HF\产品图片\tubular produce\IMG_1433.JPGIMG_1433"/>
          <p:cNvPicPr>
            <a:picLocks noGrp="1" noChangeAspect="1"/>
          </p:cNvPicPr>
          <p:nvPr>
            <p:ph type="pic" sz="quarter" idx="10"/>
          </p:nvPr>
        </p:nvPicPr>
        <p:blipFill>
          <a:blip r:embed="rId1"/>
          <a:srcRect/>
          <a:stretch>
            <a:fillRect/>
          </a:stretch>
        </p:blipFill>
        <p:spPr>
          <a:xfrm>
            <a:off x="0" y="0"/>
            <a:ext cx="3676650" cy="6858000"/>
          </a:xfrm>
        </p:spPr>
      </p:pic>
      <p:sp>
        <p:nvSpPr>
          <p:cNvPr id="5" name="Rectangle 4"/>
          <p:cNvSpPr/>
          <p:nvPr/>
        </p:nvSpPr>
        <p:spPr>
          <a:xfrm>
            <a:off x="3676650" y="0"/>
            <a:ext cx="8515350" cy="6858000"/>
          </a:xfrm>
          <a:prstGeom prst="rect">
            <a:avLst/>
          </a:prstGeom>
          <a:solidFill>
            <a:srgbClr val="88D5F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Light" panose="020B0502040204020203" pitchFamily="34" charset="-122"/>
              <a:ea typeface="微软雅黑 Light" panose="020B0502040204020203" pitchFamily="34" charset="-122"/>
              <a:cs typeface="NHL Ducks" panose="02000500000000000000" charset="0"/>
            </a:endParaRPr>
          </a:p>
        </p:txBody>
      </p:sp>
      <p:sp>
        <p:nvSpPr>
          <p:cNvPr id="6" name="Rectangle 5"/>
          <p:cNvSpPr/>
          <p:nvPr/>
        </p:nvSpPr>
        <p:spPr>
          <a:xfrm>
            <a:off x="2589161" y="1245172"/>
            <a:ext cx="4400550" cy="4367657"/>
          </a:xfrm>
          <a:prstGeom prst="rect">
            <a:avLst/>
          </a:prstGeom>
          <a:solidFill>
            <a:srgbClr val="069FEC"/>
          </a:solidFill>
          <a:ln>
            <a:noFill/>
          </a:ln>
          <a:effectLst>
            <a:outerShdw blurRad="203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Light" panose="020B0502040204020203" pitchFamily="34" charset="-122"/>
              <a:ea typeface="微软雅黑 Light" panose="020B0502040204020203" pitchFamily="34" charset="-122"/>
              <a:cs typeface="NHL Ducks" panose="02000500000000000000" charset="0"/>
            </a:endParaRPr>
          </a:p>
        </p:txBody>
      </p:sp>
      <p:sp>
        <p:nvSpPr>
          <p:cNvPr id="9" name="TextBox 8"/>
          <p:cNvSpPr txBox="1"/>
          <p:nvPr/>
        </p:nvSpPr>
        <p:spPr>
          <a:xfrm>
            <a:off x="3135007" y="2879258"/>
            <a:ext cx="3308859" cy="645160"/>
          </a:xfrm>
          <a:prstGeom prst="rect">
            <a:avLst/>
          </a:prstGeom>
          <a:noFill/>
        </p:spPr>
        <p:txBody>
          <a:bodyPr wrap="square" rtlCol="0">
            <a:spAutoFit/>
          </a:bodyPr>
          <a:lstStyle/>
          <a:p>
            <a:pPr algn="ctr"/>
            <a:r>
              <a:rPr lang="zh-CN" altLang="en-US" sz="3600" b="1" dirty="0">
                <a:solidFill>
                  <a:schemeClr val="bg1"/>
                </a:solidFill>
                <a:sym typeface="+mn-ea"/>
              </a:rPr>
              <a:t>Our Advantages</a:t>
            </a:r>
            <a:endParaRPr lang="en-US" altLang="zh-CN" sz="3600" b="1" dirty="0">
              <a:solidFill>
                <a:schemeClr val="bg1"/>
              </a:solidFill>
              <a:latin typeface="黑体" panose="02010609060101010101" charset="-122"/>
              <a:ea typeface="黑体" panose="02010609060101010101" charset="-122"/>
              <a:sym typeface="+mn-ea"/>
            </a:endParaRPr>
          </a:p>
        </p:txBody>
      </p:sp>
      <p:sp>
        <p:nvSpPr>
          <p:cNvPr id="10" name="TextBox 9"/>
          <p:cNvSpPr txBox="1"/>
          <p:nvPr/>
        </p:nvSpPr>
        <p:spPr>
          <a:xfrm>
            <a:off x="7060565" y="1582420"/>
            <a:ext cx="4907915" cy="3646170"/>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US" altLang="zh-CN" sz="1400" b="1" dirty="0">
                <a:solidFill>
                  <a:schemeClr val="bg1"/>
                </a:solidFill>
                <a:sym typeface="+mn-ea"/>
              </a:rPr>
              <a:t>Professional on </a:t>
            </a:r>
            <a:r>
              <a:rPr lang="zh-CN" altLang="en-US" sz="1400" b="1" dirty="0">
                <a:solidFill>
                  <a:schemeClr val="bg1"/>
                </a:solidFill>
                <a:sym typeface="+mn-ea"/>
              </a:rPr>
              <a:t>High frequency welding technology and facilities, over 20 welding machines, professional engineer with over 30 years experience and patent</a:t>
            </a:r>
            <a:r>
              <a:rPr lang="en-US" altLang="zh-CN" sz="1400" b="1" dirty="0">
                <a:solidFill>
                  <a:schemeClr val="bg1"/>
                </a:solidFill>
                <a:sym typeface="+mn-ea"/>
              </a:rPr>
              <a:t>ed</a:t>
            </a:r>
            <a:r>
              <a:rPr lang="zh-CN" altLang="en-US" sz="1400" b="1" dirty="0">
                <a:solidFill>
                  <a:schemeClr val="bg1"/>
                </a:solidFill>
                <a:sym typeface="+mn-ea"/>
              </a:rPr>
              <a:t> technology.</a:t>
            </a:r>
            <a:endParaRPr lang="zh-CN" altLang="en-US" sz="1400" b="1" dirty="0">
              <a:solidFill>
                <a:schemeClr val="bg1"/>
              </a:solidFill>
            </a:endParaRPr>
          </a:p>
          <a:p>
            <a:pPr marL="285750" indent="-285750" algn="just">
              <a:lnSpc>
                <a:spcPct val="150000"/>
              </a:lnSpc>
              <a:buFont typeface="Arial" panose="020B0604020202020204" pitchFamily="34" charset="0"/>
              <a:buChar char="•"/>
            </a:pPr>
            <a:endParaRPr lang="zh-CN" altLang="en-US" sz="1400" b="1" dirty="0">
              <a:solidFill>
                <a:schemeClr val="bg1"/>
              </a:solidFill>
            </a:endParaRPr>
          </a:p>
          <a:p>
            <a:pPr marL="285750" indent="-285750" algn="just">
              <a:lnSpc>
                <a:spcPct val="150000"/>
              </a:lnSpc>
              <a:buFont typeface="Arial" panose="020B0604020202020204" pitchFamily="34" charset="0"/>
              <a:buChar char="•"/>
            </a:pPr>
            <a:r>
              <a:rPr lang="en-US" altLang="zh-CN" sz="1400" b="1" dirty="0">
                <a:solidFill>
                  <a:schemeClr val="bg1"/>
                </a:solidFill>
                <a:sym typeface="+mn-ea"/>
              </a:rPr>
              <a:t>Completed cutting --printing --high frequency -- sewing --packaging lines </a:t>
            </a:r>
            <a:endParaRPr lang="en-US" altLang="zh-CN" sz="1400" b="1" dirty="0">
              <a:solidFill>
                <a:schemeClr val="bg1"/>
              </a:solidFill>
            </a:endParaRPr>
          </a:p>
          <a:p>
            <a:pPr marL="285750" indent="-285750" algn="just">
              <a:lnSpc>
                <a:spcPct val="150000"/>
              </a:lnSpc>
              <a:buFont typeface="Arial" panose="020B0604020202020204" pitchFamily="34" charset="0"/>
              <a:buChar char="•"/>
            </a:pPr>
            <a:endParaRPr lang="zh-CN" altLang="en-US" sz="1400" b="1" dirty="0">
              <a:solidFill>
                <a:schemeClr val="bg1"/>
              </a:solidFill>
            </a:endParaRPr>
          </a:p>
          <a:p>
            <a:pPr marL="285750" indent="-285750" algn="just">
              <a:lnSpc>
                <a:spcPct val="150000"/>
              </a:lnSpc>
              <a:buFont typeface="Arial" panose="020B0604020202020204" pitchFamily="34" charset="0"/>
              <a:buChar char="•"/>
            </a:pPr>
            <a:r>
              <a:rPr lang="zh-CN" altLang="en-US" sz="1400" b="1" dirty="0">
                <a:solidFill>
                  <a:schemeClr val="bg1"/>
                </a:solidFill>
                <a:sym typeface="+mn-ea"/>
              </a:rPr>
              <a:t>Good OEM/ODM ability and experience, over 15 years OEM/ODM experience with world famous brands.</a:t>
            </a:r>
            <a:endParaRPr lang="zh-CN" altLang="en-US" sz="1400" b="1" dirty="0">
              <a:solidFill>
                <a:schemeClr val="bg1"/>
              </a:solidFill>
            </a:endParaRPr>
          </a:p>
          <a:p>
            <a:pPr marL="285750" indent="-285750" algn="just">
              <a:lnSpc>
                <a:spcPct val="150000"/>
              </a:lnSpc>
              <a:buFont typeface="Arial" panose="020B0604020202020204" pitchFamily="34" charset="0"/>
              <a:buChar char="•"/>
            </a:pPr>
            <a:endParaRPr lang="zh-CN" altLang="en-US" sz="1400" b="1" dirty="0">
              <a:solidFill>
                <a:schemeClr val="bg1"/>
              </a:solidFill>
            </a:endParaRPr>
          </a:p>
          <a:p>
            <a:pPr marL="285750" indent="-285750" algn="just">
              <a:lnSpc>
                <a:spcPct val="150000"/>
              </a:lnSpc>
              <a:buFont typeface="Arial" panose="020B0604020202020204" pitchFamily="34" charset="0"/>
              <a:buChar char="•"/>
            </a:pPr>
            <a:r>
              <a:rPr lang="zh-CN" altLang="en-US" sz="1400" b="1" dirty="0">
                <a:solidFill>
                  <a:schemeClr val="bg1"/>
                </a:solidFill>
                <a:sym typeface="+mn-ea"/>
              </a:rPr>
              <a:t>Strict Quality Control policy 100% inspection and QC pass</a:t>
            </a:r>
            <a:endParaRPr lang="zh-CN" altLang="en-US" sz="1400" b="1" dirty="0">
              <a:solidFill>
                <a:schemeClr val="bg1"/>
              </a:solidFill>
              <a:latin typeface="微软雅黑 Light" panose="020B0502040204020203" pitchFamily="34" charset="-122"/>
              <a:ea typeface="微软雅黑 Light" panose="020B0502040204020203" pitchFamily="34" charset="-122"/>
              <a:cs typeface="NHL Ducks" panose="02000500000000000000" charset="0"/>
              <a:sym typeface="+mn-ea"/>
            </a:endParaRPr>
          </a:p>
        </p:txBody>
      </p:sp>
      <p:sp>
        <p:nvSpPr>
          <p:cNvPr id="13" name="Shape 4652"/>
          <p:cNvSpPr/>
          <p:nvPr/>
        </p:nvSpPr>
        <p:spPr>
          <a:xfrm>
            <a:off x="4580383" y="2300491"/>
            <a:ext cx="533792" cy="478180"/>
          </a:xfrm>
          <a:custGeom>
            <a:avLst/>
            <a:gdLst/>
            <a:ahLst/>
            <a:cxnLst/>
            <a:rect l="0" t="0" r="0" b="0"/>
            <a:pathLst>
              <a:path w="120000" h="120000" extrusionOk="0">
                <a:moveTo>
                  <a:pt x="91308" y="0"/>
                </a:moveTo>
                <a:lnTo>
                  <a:pt x="91308" y="0"/>
                </a:lnTo>
                <a:cubicBezTo>
                  <a:pt x="76962" y="0"/>
                  <a:pt x="68432" y="8741"/>
                  <a:pt x="59903" y="14503"/>
                </a:cubicBezTo>
                <a:cubicBezTo>
                  <a:pt x="51373" y="5761"/>
                  <a:pt x="42843" y="0"/>
                  <a:pt x="28497" y="0"/>
                </a:cubicBezTo>
                <a:cubicBezTo>
                  <a:pt x="11437" y="0"/>
                  <a:pt x="0" y="14503"/>
                  <a:pt x="0" y="32185"/>
                </a:cubicBezTo>
                <a:cubicBezTo>
                  <a:pt x="0" y="40927"/>
                  <a:pt x="2907" y="49668"/>
                  <a:pt x="5621" y="55430"/>
                </a:cubicBezTo>
                <a:cubicBezTo>
                  <a:pt x="54281" y="114039"/>
                  <a:pt x="54281" y="114039"/>
                  <a:pt x="54281" y="114039"/>
                </a:cubicBezTo>
                <a:cubicBezTo>
                  <a:pt x="59903" y="119801"/>
                  <a:pt x="59903" y="119801"/>
                  <a:pt x="65718" y="114039"/>
                </a:cubicBezTo>
                <a:cubicBezTo>
                  <a:pt x="114184" y="55430"/>
                  <a:pt x="114184" y="55430"/>
                  <a:pt x="114184" y="55430"/>
                </a:cubicBezTo>
                <a:cubicBezTo>
                  <a:pt x="116898" y="49668"/>
                  <a:pt x="119806" y="40927"/>
                  <a:pt x="119806" y="32185"/>
                </a:cubicBezTo>
                <a:cubicBezTo>
                  <a:pt x="119806" y="14503"/>
                  <a:pt x="108368" y="0"/>
                  <a:pt x="91308" y="0"/>
                </a:cubicBezTo>
                <a:close/>
                <a:moveTo>
                  <a:pt x="105460" y="52649"/>
                </a:moveTo>
                <a:lnTo>
                  <a:pt x="105460" y="52649"/>
                </a:lnTo>
                <a:cubicBezTo>
                  <a:pt x="59903" y="108079"/>
                  <a:pt x="59903" y="108079"/>
                  <a:pt x="59903" y="108079"/>
                </a:cubicBezTo>
                <a:cubicBezTo>
                  <a:pt x="14151" y="52649"/>
                  <a:pt x="14151" y="52649"/>
                  <a:pt x="14151" y="52649"/>
                </a:cubicBezTo>
                <a:cubicBezTo>
                  <a:pt x="8529" y="46688"/>
                  <a:pt x="5621" y="40927"/>
                  <a:pt x="5621" y="32185"/>
                </a:cubicBezTo>
                <a:cubicBezTo>
                  <a:pt x="5621" y="20463"/>
                  <a:pt x="17059" y="8741"/>
                  <a:pt x="28497" y="5761"/>
                </a:cubicBezTo>
                <a:cubicBezTo>
                  <a:pt x="39935" y="5761"/>
                  <a:pt x="54281" y="17483"/>
                  <a:pt x="59903" y="26225"/>
                </a:cubicBezTo>
                <a:cubicBezTo>
                  <a:pt x="65718" y="20463"/>
                  <a:pt x="79870" y="5761"/>
                  <a:pt x="91308" y="5761"/>
                </a:cubicBezTo>
                <a:cubicBezTo>
                  <a:pt x="102746" y="5761"/>
                  <a:pt x="114184" y="20463"/>
                  <a:pt x="114184" y="32185"/>
                </a:cubicBezTo>
                <a:cubicBezTo>
                  <a:pt x="114184" y="40927"/>
                  <a:pt x="111276" y="46688"/>
                  <a:pt x="105460" y="52649"/>
                </a:cubicBezTo>
                <a:close/>
              </a:path>
            </a:pathLst>
          </a:custGeom>
          <a:solidFill>
            <a:schemeClr val="bg1"/>
          </a:solidFill>
          <a:ln>
            <a:noFill/>
          </a:ln>
        </p:spPr>
        <p:txBody>
          <a:bodyPr lIns="45713" tIns="22850" rIns="45713" bIns="22850" anchor="ctr" anchorCtr="0">
            <a:noAutofit/>
          </a:bodyPr>
          <a:lstStyle/>
          <a:p>
            <a:endParaRPr dirty="0">
              <a:solidFill>
                <a:schemeClr val="dk1"/>
              </a:solidFill>
              <a:latin typeface="MS UI Gothic" panose="020B0600070205080204" charset="-128"/>
              <a:ea typeface="MS UI Gothic" panose="020B0600070205080204" charset="-128"/>
              <a:cs typeface="MS UI Gothic" panose="020B0600070205080204" charset="-128"/>
              <a:sym typeface="Roboto Cn"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069F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Light" panose="020B0502040204020203" pitchFamily="34" charset="-122"/>
              <a:ea typeface="微软雅黑 Light" panose="020B0502040204020203" pitchFamily="34" charset="-122"/>
              <a:cs typeface="NHL Ducks" panose="02000500000000000000" charset="0"/>
            </a:endParaRPr>
          </a:p>
        </p:txBody>
      </p:sp>
      <p:sp>
        <p:nvSpPr>
          <p:cNvPr id="8" name="TextBox 7"/>
          <p:cNvSpPr txBox="1"/>
          <p:nvPr/>
        </p:nvSpPr>
        <p:spPr>
          <a:xfrm>
            <a:off x="3413760" y="259080"/>
            <a:ext cx="5646420" cy="829945"/>
          </a:xfrm>
          <a:prstGeom prst="rect">
            <a:avLst/>
          </a:prstGeom>
          <a:noFill/>
        </p:spPr>
        <p:txBody>
          <a:bodyPr wrap="square" rtlCol="0">
            <a:spAutoFit/>
          </a:bodyPr>
          <a:lstStyle/>
          <a:p>
            <a:pPr algn="ctr"/>
            <a:r>
              <a:rPr lang="en-US" altLang="zh-CN" sz="4800" b="1" dirty="0" smtClean="0">
                <a:solidFill>
                  <a:schemeClr val="bg2"/>
                </a:solidFill>
                <a:latin typeface="黑体" panose="02010609060101010101" charset="-122"/>
                <a:ea typeface="黑体" panose="02010609060101010101" charset="-122"/>
                <a:cs typeface="NHL Ducks" panose="02000500000000000000" charset="0"/>
              </a:rPr>
              <a:t>CERTIFICATION</a:t>
            </a:r>
            <a:endParaRPr lang="en-US" altLang="zh-CN" sz="4800" b="1" dirty="0" smtClean="0">
              <a:solidFill>
                <a:schemeClr val="bg2"/>
              </a:solidFill>
              <a:latin typeface="黑体" panose="02010609060101010101" charset="-122"/>
              <a:ea typeface="黑体" panose="02010609060101010101" charset="-122"/>
              <a:cs typeface="NHL Ducks" panose="02000500000000000000" charset="0"/>
            </a:endParaRPr>
          </a:p>
        </p:txBody>
      </p:sp>
      <p:pic>
        <p:nvPicPr>
          <p:cNvPr id="4097" name="图片 1" descr="2015封面方案3"/>
          <p:cNvPicPr>
            <a:picLocks noChangeAspect="1"/>
          </p:cNvPicPr>
          <p:nvPr/>
        </p:nvPicPr>
        <p:blipFill>
          <a:blip r:embed="rId1"/>
          <a:stretch>
            <a:fillRect/>
          </a:stretch>
        </p:blipFill>
        <p:spPr>
          <a:xfrm>
            <a:off x="4691380" y="1089025"/>
            <a:ext cx="6899910" cy="5504180"/>
          </a:xfrm>
          <a:prstGeom prst="rect">
            <a:avLst/>
          </a:prstGeom>
          <a:noFill/>
          <a:ln w="9525">
            <a:noFill/>
          </a:ln>
        </p:spPr>
      </p:pic>
      <p:pic>
        <p:nvPicPr>
          <p:cNvPr id="4" name="图片占位符 3" descr="IMG_20180415_170943"/>
          <p:cNvPicPr>
            <a:picLocks noChangeAspect="1"/>
          </p:cNvPicPr>
          <p:nvPr>
            <p:ph type="pic" sz="quarter" idx="10"/>
          </p:nvPr>
        </p:nvPicPr>
        <p:blipFill>
          <a:blip r:embed="rId2">
            <a:clrChange>
              <a:clrFrom>
                <a:srgbClr val="949294">
                  <a:alpha val="100000"/>
                </a:srgbClr>
              </a:clrFrom>
              <a:clrTo>
                <a:srgbClr val="949294">
                  <a:alpha val="100000"/>
                  <a:alpha val="0"/>
                </a:srgbClr>
              </a:clrTo>
            </a:clrChange>
          </a:blip>
          <a:stretch>
            <a:fillRect/>
          </a:stretch>
        </p:blipFill>
        <p:spPr>
          <a:xfrm>
            <a:off x="9060180" y="732155"/>
            <a:ext cx="1743075" cy="894715"/>
          </a:xfrm>
          <a:prstGeom prst="rect">
            <a:avLst/>
          </a:prstGeom>
        </p:spPr>
      </p:pic>
      <p:pic>
        <p:nvPicPr>
          <p:cNvPr id="13319" name="图片 4" descr="hf6001-1"/>
          <p:cNvPicPr>
            <a:picLocks noChangeAspect="1"/>
          </p:cNvPicPr>
          <p:nvPr/>
        </p:nvPicPr>
        <p:blipFill>
          <a:blip r:embed="rId3"/>
          <a:stretch>
            <a:fillRect/>
          </a:stretch>
        </p:blipFill>
        <p:spPr>
          <a:xfrm>
            <a:off x="396240" y="443230"/>
            <a:ext cx="2056765" cy="2056765"/>
          </a:xfrm>
          <a:prstGeom prst="rect">
            <a:avLst/>
          </a:prstGeom>
          <a:noFill/>
          <a:ln w="9525">
            <a:noFill/>
          </a:ln>
        </p:spPr>
      </p:pic>
      <p:pic>
        <p:nvPicPr>
          <p:cNvPr id="13320" name="图片 5" descr="hf6002-1"/>
          <p:cNvPicPr>
            <a:picLocks noChangeAspect="1"/>
          </p:cNvPicPr>
          <p:nvPr/>
        </p:nvPicPr>
        <p:blipFill>
          <a:blip r:embed="rId4"/>
          <a:stretch>
            <a:fillRect/>
          </a:stretch>
        </p:blipFill>
        <p:spPr>
          <a:xfrm>
            <a:off x="1887855" y="1918970"/>
            <a:ext cx="2150110" cy="2150110"/>
          </a:xfrm>
          <a:prstGeom prst="rect">
            <a:avLst/>
          </a:prstGeom>
          <a:noFill/>
          <a:ln w="9525">
            <a:noFill/>
          </a:ln>
        </p:spPr>
      </p:pic>
      <p:pic>
        <p:nvPicPr>
          <p:cNvPr id="13318" name="图片 3" descr="hf6008-1"/>
          <p:cNvPicPr>
            <a:picLocks noChangeAspect="1"/>
          </p:cNvPicPr>
          <p:nvPr/>
        </p:nvPicPr>
        <p:blipFill>
          <a:blip r:embed="rId5"/>
          <a:stretch>
            <a:fillRect/>
          </a:stretch>
        </p:blipFill>
        <p:spPr>
          <a:xfrm>
            <a:off x="446405" y="3828415"/>
            <a:ext cx="2762885" cy="2764790"/>
          </a:xfrm>
          <a:prstGeom prst="rect">
            <a:avLst/>
          </a:prstGeom>
          <a:noFill/>
          <a:ln w="9525">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016625" y="814070"/>
            <a:ext cx="5186045" cy="1863725"/>
          </a:xfrm>
          <a:prstGeom prst="rect">
            <a:avLst/>
          </a:prstGeom>
          <a:noFill/>
        </p:spPr>
        <p:txBody>
          <a:bodyPr wrap="square" rtlCol="0">
            <a:spAutoFit/>
          </a:bodyPr>
          <a:lstStyle/>
          <a:p>
            <a:pPr>
              <a:lnSpc>
                <a:spcPct val="90000"/>
              </a:lnSpc>
            </a:pPr>
            <a:r>
              <a:rPr lang="en-US" sz="4400" b="1" spc="30" dirty="0" smtClean="0">
                <a:solidFill>
                  <a:srgbClr val="069FEC"/>
                </a:solidFill>
                <a:latin typeface="黑体" panose="02010609060101010101" charset="-122"/>
                <a:ea typeface="黑体" panose="02010609060101010101" charset="-122"/>
                <a:cs typeface="NHL Ducks" panose="02000500000000000000" charset="0"/>
              </a:rPr>
              <a:t>Mattresses</a:t>
            </a:r>
            <a:endParaRPr lang="en-US" sz="4400" b="1" spc="30" dirty="0" smtClean="0">
              <a:solidFill>
                <a:srgbClr val="069FEC"/>
              </a:solidFill>
              <a:latin typeface="黑体" panose="02010609060101010101" charset="-122"/>
              <a:ea typeface="黑体" panose="02010609060101010101" charset="-122"/>
              <a:cs typeface="NHL Ducks" panose="02000500000000000000" charset="0"/>
            </a:endParaRPr>
          </a:p>
          <a:p>
            <a:pPr>
              <a:lnSpc>
                <a:spcPct val="90000"/>
              </a:lnSpc>
            </a:pPr>
            <a:r>
              <a:rPr lang="en-US" sz="4400" b="1" spc="30" dirty="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cs typeface="NHL Ducks" panose="02000500000000000000" charset="0"/>
              </a:rPr>
              <a:t>Nebulizes</a:t>
            </a:r>
            <a:endParaRPr lang="en-US" sz="4400" b="1" spc="30" dirty="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cs typeface="NHL Ducks" panose="02000500000000000000" charset="0"/>
            </a:endParaRPr>
          </a:p>
          <a:p>
            <a:pPr>
              <a:lnSpc>
                <a:spcPct val="90000"/>
              </a:lnSpc>
            </a:pPr>
            <a:r>
              <a:rPr lang="en-US" sz="4000" b="1" spc="30" dirty="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cs typeface="NHL Ducks" panose="02000500000000000000" charset="0"/>
              </a:rPr>
              <a:t>SCD system</a:t>
            </a:r>
            <a:endParaRPr lang="en-US" sz="4000" b="1" spc="30" dirty="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cs typeface="NHL Ducks" panose="02000500000000000000" charset="0"/>
            </a:endParaRPr>
          </a:p>
        </p:txBody>
      </p:sp>
      <p:sp>
        <p:nvSpPr>
          <p:cNvPr id="12" name="TextBox 11"/>
          <p:cNvSpPr txBox="1"/>
          <p:nvPr/>
        </p:nvSpPr>
        <p:spPr>
          <a:xfrm>
            <a:off x="6999194" y="2992761"/>
            <a:ext cx="4203681" cy="1383030"/>
          </a:xfrm>
          <a:prstGeom prst="rect">
            <a:avLst/>
          </a:prstGeom>
          <a:noFill/>
        </p:spPr>
        <p:txBody>
          <a:bodyPr wrap="square" rtlCol="0">
            <a:spAutoFit/>
          </a:bodyPr>
          <a:lstStyle/>
          <a:p>
            <a:pPr algn="l">
              <a:lnSpc>
                <a:spcPct val="140000"/>
              </a:lnSpc>
            </a:pPr>
            <a:r>
              <a:rPr lang="zh-CN" altLang="en-US" sz="1200" dirty="0" smtClean="0">
                <a:solidFill>
                  <a:schemeClr val="tx2"/>
                </a:solidFill>
                <a:latin typeface="微软雅黑 Light" panose="020B0502040204020203" pitchFamily="34" charset="-122"/>
                <a:ea typeface="微软雅黑 Light" panose="020B0502040204020203" pitchFamily="34" charset="-122"/>
                <a:cs typeface="NHL Ducks" panose="02000500000000000000" charset="0"/>
              </a:rPr>
              <a:t>We are manufacture produce high quality medical air mattress for anti-bedsore , Compressor Nebulizer , Suction machines , air compression therapy for DVT .</a:t>
            </a:r>
            <a:endParaRPr lang="zh-CN" altLang="en-US" sz="1200" dirty="0" smtClean="0">
              <a:solidFill>
                <a:schemeClr val="tx2"/>
              </a:solidFill>
              <a:latin typeface="微软雅黑 Light" panose="020B0502040204020203" pitchFamily="34" charset="-122"/>
              <a:ea typeface="微软雅黑 Light" panose="020B0502040204020203" pitchFamily="34" charset="-122"/>
              <a:cs typeface="NHL Ducks" panose="02000500000000000000" charset="0"/>
            </a:endParaRPr>
          </a:p>
          <a:p>
            <a:pPr algn="l">
              <a:lnSpc>
                <a:spcPct val="140000"/>
              </a:lnSpc>
            </a:pPr>
            <a:r>
              <a:rPr lang="zh-CN" altLang="en-US" sz="1200" dirty="0" smtClean="0">
                <a:solidFill>
                  <a:schemeClr val="tx2"/>
                </a:solidFill>
                <a:latin typeface="微软雅黑 Light" panose="020B0502040204020203" pitchFamily="34" charset="-122"/>
                <a:ea typeface="微软雅黑 Light" panose="020B0502040204020203" pitchFamily="34" charset="-122"/>
                <a:cs typeface="NHL Ducks" panose="02000500000000000000" charset="0"/>
              </a:rPr>
              <a:t>Branding orders for over 40 countries include Europe , Japan , USA ...</a:t>
            </a:r>
            <a:endParaRPr lang="zh-CN" altLang="en-US" sz="1200" dirty="0" smtClean="0">
              <a:solidFill>
                <a:schemeClr val="tx2"/>
              </a:solidFill>
              <a:latin typeface="微软雅黑 Light" panose="020B0502040204020203" pitchFamily="34" charset="-122"/>
              <a:ea typeface="微软雅黑 Light" panose="020B0502040204020203" pitchFamily="34" charset="-122"/>
              <a:cs typeface="NHL Ducks" panose="02000500000000000000" charset="0"/>
            </a:endParaRPr>
          </a:p>
        </p:txBody>
      </p:sp>
      <p:sp>
        <p:nvSpPr>
          <p:cNvPr id="13" name="Rectangle 12"/>
          <p:cNvSpPr/>
          <p:nvPr/>
        </p:nvSpPr>
        <p:spPr>
          <a:xfrm>
            <a:off x="6999026" y="4492573"/>
            <a:ext cx="1731645" cy="306705"/>
          </a:xfrm>
          <a:prstGeom prst="rect">
            <a:avLst/>
          </a:prstGeom>
          <a:solidFill>
            <a:srgbClr val="069FEC"/>
          </a:solidFill>
        </p:spPr>
        <p:txBody>
          <a:bodyPr wrap="none">
            <a:spAutoFit/>
          </a:bodyPr>
          <a:lstStyle/>
          <a:p>
            <a:r>
              <a:rPr lang="en-US" sz="1400" dirty="0" smtClean="0">
                <a:solidFill>
                  <a:schemeClr val="bg1"/>
                </a:solidFill>
                <a:latin typeface="微软雅黑 Light" panose="020B0502040204020203" pitchFamily="34" charset="-122"/>
                <a:ea typeface="微软雅黑 Light" panose="020B0502040204020203" pitchFamily="34" charset="-122"/>
                <a:cs typeface="NHL Ducks" panose="02000500000000000000" charset="0"/>
              </a:rPr>
              <a:t>Taiwanese  Material  </a:t>
            </a:r>
            <a:endParaRPr lang="en-US" sz="1400" dirty="0">
              <a:solidFill>
                <a:schemeClr val="bg1"/>
              </a:solidFill>
              <a:latin typeface="微软雅黑 Light" panose="020B0502040204020203" pitchFamily="34" charset="-122"/>
              <a:ea typeface="微软雅黑 Light" panose="020B0502040204020203" pitchFamily="34" charset="-122"/>
              <a:cs typeface="NHL Ducks" panose="02000500000000000000" charset="0"/>
            </a:endParaRPr>
          </a:p>
        </p:txBody>
      </p:sp>
      <p:sp>
        <p:nvSpPr>
          <p:cNvPr id="14" name="Right Triangle 13"/>
          <p:cNvSpPr/>
          <p:nvPr/>
        </p:nvSpPr>
        <p:spPr>
          <a:xfrm rot="10800000">
            <a:off x="10017456" y="-13063"/>
            <a:ext cx="2174544" cy="2174544"/>
          </a:xfrm>
          <a:prstGeom prst="rtTriangle">
            <a:avLst/>
          </a:prstGeom>
          <a:solidFill>
            <a:srgbClr val="88D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微软雅黑 Light" panose="020B0502040204020203" pitchFamily="34" charset="-122"/>
              <a:ea typeface="微软雅黑 Light" panose="020B0502040204020203" pitchFamily="34" charset="-122"/>
              <a:cs typeface="NHL Ducks" panose="02000500000000000000" charset="0"/>
            </a:endParaRPr>
          </a:p>
        </p:txBody>
      </p:sp>
      <p:pic>
        <p:nvPicPr>
          <p:cNvPr id="3" name="图片占位符 2" descr="F:\HF\产品图片\海报\Air compression therapy system .jpgAir compression therapy system "/>
          <p:cNvPicPr>
            <a:picLocks noGrp="1" noChangeAspect="1"/>
          </p:cNvPicPr>
          <p:nvPr>
            <p:ph type="pic" sz="quarter" idx="17"/>
          </p:nvPr>
        </p:nvPicPr>
        <p:blipFill>
          <a:blip r:embed="rId1"/>
          <a:srcRect/>
          <a:stretch>
            <a:fillRect/>
          </a:stretch>
        </p:blipFill>
        <p:spPr>
          <a:xfrm>
            <a:off x="2665095" y="2022475"/>
            <a:ext cx="2470150" cy="2470150"/>
          </a:xfrm>
        </p:spPr>
      </p:pic>
      <p:pic>
        <p:nvPicPr>
          <p:cNvPr id="2" name="图片占位符 1" descr="F:\HF\产品图片\海报\Alternating pressure mattress.jpgAlternating pressure mattress"/>
          <p:cNvPicPr>
            <a:picLocks noGrp="1" noChangeAspect="1"/>
          </p:cNvPicPr>
          <p:nvPr>
            <p:ph type="pic" sz="quarter" idx="15"/>
          </p:nvPr>
        </p:nvPicPr>
        <p:blipFill>
          <a:blip r:embed="rId2"/>
          <a:srcRect/>
          <a:stretch>
            <a:fillRect/>
          </a:stretch>
        </p:blipFill>
        <p:spPr>
          <a:xfrm>
            <a:off x="1134110" y="492125"/>
            <a:ext cx="2507615" cy="2507615"/>
          </a:xfrm>
        </p:spPr>
      </p:pic>
      <p:pic>
        <p:nvPicPr>
          <p:cNvPr id="4" name="图片占位符 3" descr="F:\HF\产品图片\产品图 800x800和750x750尺寸\抠图 800x800和750x750尺寸\雾化器BC68002\750x750\5.jpg5"/>
          <p:cNvPicPr>
            <a:picLocks noGrp="1" noChangeAspect="1"/>
          </p:cNvPicPr>
          <p:nvPr>
            <p:ph type="pic" sz="quarter" idx="16"/>
          </p:nvPr>
        </p:nvPicPr>
        <p:blipFill>
          <a:blip r:embed="rId3"/>
          <a:srcRect l="-6716" t="-7312" b="-3108"/>
          <a:stretch>
            <a:fillRect/>
          </a:stretch>
        </p:blipFill>
        <p:spPr>
          <a:xfrm>
            <a:off x="1057275" y="3342005"/>
            <a:ext cx="2956560" cy="3101975"/>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占位符 1" descr="F:\HF\产品图片\海报\Alternating pressure mattress.jpgAlternating pressure mattress"/>
          <p:cNvPicPr>
            <a:picLocks noGrp="1" noChangeAspect="1"/>
          </p:cNvPicPr>
          <p:nvPr>
            <p:ph type="pic" sz="quarter" idx="10"/>
          </p:nvPr>
        </p:nvPicPr>
        <p:blipFill>
          <a:blip r:embed="rId1"/>
          <a:srcRect/>
          <a:stretch>
            <a:fillRect/>
          </a:stretch>
        </p:blipFill>
        <p:spPr>
          <a:xfrm>
            <a:off x="4446270" y="-36830"/>
            <a:ext cx="7371080" cy="6894195"/>
          </a:xfrm>
        </p:spPr>
      </p:pic>
      <p:sp>
        <p:nvSpPr>
          <p:cNvPr id="16" name="Rectangle 15"/>
          <p:cNvSpPr/>
          <p:nvPr/>
        </p:nvSpPr>
        <p:spPr>
          <a:xfrm>
            <a:off x="-635" y="-36195"/>
            <a:ext cx="12193270" cy="6893560"/>
          </a:xfrm>
          <a:prstGeom prst="rect">
            <a:avLst/>
          </a:prstGeom>
          <a:solidFill>
            <a:srgbClr val="000000">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微软雅黑 Light" panose="020B0502040204020203" pitchFamily="34" charset="-122"/>
              <a:ea typeface="微软雅黑 Light" panose="020B0502040204020203" pitchFamily="34" charset="-122"/>
              <a:cs typeface="NHL Ducks" panose="02000500000000000000" charset="0"/>
            </a:endParaRPr>
          </a:p>
        </p:txBody>
      </p:sp>
      <p:sp>
        <p:nvSpPr>
          <p:cNvPr id="17" name="Rectangle 16"/>
          <p:cNvSpPr/>
          <p:nvPr/>
        </p:nvSpPr>
        <p:spPr>
          <a:xfrm>
            <a:off x="334851" y="1175197"/>
            <a:ext cx="4559121" cy="4507605"/>
          </a:xfrm>
          <a:prstGeom prst="rect">
            <a:avLst/>
          </a:prstGeom>
          <a:solidFill>
            <a:srgbClr val="069FEC">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微软雅黑 Light" panose="020B0502040204020203" pitchFamily="34" charset="-122"/>
              <a:ea typeface="微软雅黑 Light" panose="020B0502040204020203" pitchFamily="34" charset="-122"/>
              <a:cs typeface="NHL Ducks" panose="02000500000000000000" charset="0"/>
            </a:endParaRPr>
          </a:p>
        </p:txBody>
      </p:sp>
      <p:sp>
        <p:nvSpPr>
          <p:cNvPr id="18" name="Rectangle 17"/>
          <p:cNvSpPr/>
          <p:nvPr/>
        </p:nvSpPr>
        <p:spPr>
          <a:xfrm>
            <a:off x="622478" y="3346402"/>
            <a:ext cx="3983865" cy="2291715"/>
          </a:xfrm>
          <a:prstGeom prst="rect">
            <a:avLst/>
          </a:prstGeom>
        </p:spPr>
        <p:txBody>
          <a:bodyPr wrap="square">
            <a:spAutoFit/>
          </a:bodyPr>
          <a:lstStyle/>
          <a:p>
            <a:r>
              <a:rPr lang="zh-CN" altLang="en-US" sz="1100" dirty="0" smtClean="0">
                <a:solidFill>
                  <a:schemeClr val="bg1"/>
                </a:solidFill>
                <a:latin typeface="微软雅黑 Light" panose="020B0502040204020203" pitchFamily="34" charset="-122"/>
                <a:ea typeface="微软雅黑 Light" panose="020B0502040204020203" pitchFamily="34" charset="-122"/>
                <a:cs typeface="NHL Ducks" panose="02000500000000000000" charset="0"/>
              </a:rPr>
              <a:t>Our medical anti-decubitus mattress made of taiwan Nanya / Dingzing（PVC/ TPU） ,One-time moulding for bubble type mattress . Offer a variety of woundcare solutions for the treatment and healing of pressure ulcers. Give mattress warranty 12 months and compressor 18 months . Top quality aluminum compressor provide very silent and durable , big air output advantage .</a:t>
            </a:r>
            <a:endParaRPr lang="zh-CN" altLang="en-US" sz="1100" dirty="0" smtClean="0">
              <a:solidFill>
                <a:schemeClr val="bg1"/>
              </a:solidFill>
              <a:latin typeface="微软雅黑 Light" panose="020B0502040204020203" pitchFamily="34" charset="-122"/>
              <a:ea typeface="微软雅黑 Light" panose="020B0502040204020203" pitchFamily="34" charset="-122"/>
              <a:cs typeface="NHL Ducks" panose="02000500000000000000" charset="0"/>
            </a:endParaRPr>
          </a:p>
          <a:p>
            <a:endParaRPr lang="zh-CN" altLang="en-US" sz="1100" dirty="0" smtClean="0">
              <a:solidFill>
                <a:schemeClr val="bg1"/>
              </a:solidFill>
              <a:latin typeface="微软雅黑 Light" panose="020B0502040204020203" pitchFamily="34" charset="-122"/>
              <a:ea typeface="微软雅黑 Light" panose="020B0502040204020203" pitchFamily="34" charset="-122"/>
              <a:cs typeface="NHL Ducks" panose="02000500000000000000" charset="0"/>
            </a:endParaRPr>
          </a:p>
          <a:p>
            <a:r>
              <a:rPr lang="zh-CN" altLang="en-US" sz="1100" dirty="0" smtClean="0">
                <a:solidFill>
                  <a:schemeClr val="bg1"/>
                </a:solidFill>
                <a:latin typeface="微软雅黑 Light" panose="020B0502040204020203" pitchFamily="34" charset="-122"/>
                <a:ea typeface="微软雅黑 Light" panose="020B0502040204020203" pitchFamily="34" charset="-122"/>
                <a:cs typeface="NHL Ducks" panose="02000500000000000000" charset="0"/>
              </a:rPr>
              <a:t>From bubble 2.5” overlapping to 5” and 8” , 5+ 3” foam base . New model with toilet hole for more practical use for disabilities . </a:t>
            </a:r>
            <a:endParaRPr lang="zh-CN" altLang="en-US" sz="1100" dirty="0" smtClean="0">
              <a:solidFill>
                <a:schemeClr val="bg1"/>
              </a:solidFill>
              <a:latin typeface="微软雅黑 Light" panose="020B0502040204020203" pitchFamily="34" charset="-122"/>
              <a:ea typeface="微软雅黑 Light" panose="020B0502040204020203" pitchFamily="34" charset="-122"/>
              <a:cs typeface="NHL Ducks" panose="02000500000000000000" charset="0"/>
            </a:endParaRPr>
          </a:p>
          <a:p>
            <a:r>
              <a:rPr lang="zh-CN" altLang="en-US" sz="1100" dirty="0" smtClean="0">
                <a:solidFill>
                  <a:schemeClr val="bg1"/>
                </a:solidFill>
                <a:latin typeface="微软雅黑 Light" panose="020B0502040204020203" pitchFamily="34" charset="-122"/>
                <a:ea typeface="微软雅黑 Light" panose="020B0502040204020203" pitchFamily="34" charset="-122"/>
                <a:cs typeface="NHL Ducks" panose="02000500000000000000" charset="0"/>
              </a:rPr>
              <a:t>CPR , strength/ PU cover , static pillow , laser holes , toilet hole replacement cell and repair kit are optional . </a:t>
            </a:r>
            <a:endParaRPr lang="zh-CN" altLang="en-US" sz="1100" dirty="0" smtClean="0">
              <a:solidFill>
                <a:schemeClr val="bg1"/>
              </a:solidFill>
              <a:latin typeface="微软雅黑 Light" panose="020B0502040204020203" pitchFamily="34" charset="-122"/>
              <a:ea typeface="微软雅黑 Light" panose="020B0502040204020203" pitchFamily="34" charset="-122"/>
              <a:cs typeface="NHL Ducks" panose="02000500000000000000" charset="0"/>
            </a:endParaRPr>
          </a:p>
        </p:txBody>
      </p:sp>
      <p:sp>
        <p:nvSpPr>
          <p:cNvPr id="19" name="TextBox 18"/>
          <p:cNvSpPr txBox="1"/>
          <p:nvPr/>
        </p:nvSpPr>
        <p:spPr>
          <a:xfrm>
            <a:off x="622478" y="2472063"/>
            <a:ext cx="2404057" cy="746125"/>
          </a:xfrm>
          <a:prstGeom prst="rect">
            <a:avLst/>
          </a:prstGeom>
          <a:noFill/>
        </p:spPr>
        <p:txBody>
          <a:bodyPr wrap="square" lIns="91440" tIns="0" rIns="91440" bIns="0" rtlCol="0">
            <a:spAutoFit/>
          </a:bodyPr>
          <a:lstStyle/>
          <a:p>
            <a:pPr>
              <a:lnSpc>
                <a:spcPct val="90000"/>
              </a:lnSpc>
            </a:pPr>
            <a:r>
              <a:rPr lang="zh-CN" altLang="en-US" b="1" spc="30" dirty="0" smtClean="0">
                <a:solidFill>
                  <a:schemeClr val="bg1"/>
                </a:solidFill>
                <a:latin typeface="黑体" panose="02010609060101010101" charset="-122"/>
                <a:ea typeface="黑体" panose="02010609060101010101" charset="-122"/>
                <a:cs typeface="NHL Ducks" panose="02000500000000000000" charset="0"/>
              </a:rPr>
              <a:t>ALTERNATING PRESSURE MATTRESS WITH PUMP</a:t>
            </a:r>
            <a:endParaRPr lang="zh-CN" altLang="en-US" b="1" spc="30" dirty="0" smtClean="0">
              <a:solidFill>
                <a:schemeClr val="bg1"/>
              </a:solidFill>
              <a:latin typeface="黑体" panose="02010609060101010101" charset="-122"/>
              <a:ea typeface="黑体" panose="02010609060101010101" charset="-122"/>
              <a:cs typeface="NHL Ducks" panose="02000500000000000000" charset="0"/>
            </a:endParaRPr>
          </a:p>
        </p:txBody>
      </p:sp>
      <p:sp>
        <p:nvSpPr>
          <p:cNvPr id="20" name="TextBox 19"/>
          <p:cNvSpPr txBox="1"/>
          <p:nvPr/>
        </p:nvSpPr>
        <p:spPr>
          <a:xfrm>
            <a:off x="6873875" y="2749550"/>
            <a:ext cx="3080385" cy="885825"/>
          </a:xfrm>
          <a:prstGeom prst="rect">
            <a:avLst/>
          </a:prstGeom>
          <a:noFill/>
        </p:spPr>
        <p:txBody>
          <a:bodyPr wrap="square" lIns="91440" tIns="0" rIns="91440" bIns="0" rtlCol="0">
            <a:spAutoFit/>
          </a:bodyPr>
          <a:lstStyle/>
          <a:p>
            <a:pPr lvl="0">
              <a:lnSpc>
                <a:spcPct val="90000"/>
              </a:lnSpc>
            </a:pPr>
            <a:r>
              <a:rPr lang="en-US" sz="4000" b="1" spc="30" dirty="0" smtClean="0">
                <a:solidFill>
                  <a:schemeClr val="bg1"/>
                </a:solidFill>
                <a:latin typeface="黑体" panose="02010609060101010101" charset="-122"/>
                <a:ea typeface="黑体" panose="02010609060101010101" charset="-122"/>
                <a:cs typeface="NHL Ducks" panose="02000500000000000000" charset="0"/>
              </a:rPr>
              <a:t>MATTRESSES</a:t>
            </a:r>
            <a:endParaRPr lang="en-US" sz="4000" b="1" spc="30" dirty="0" smtClean="0">
              <a:solidFill>
                <a:schemeClr val="bg1"/>
              </a:solidFill>
              <a:latin typeface="黑体" panose="02010609060101010101" charset="-122"/>
              <a:ea typeface="黑体" panose="02010609060101010101" charset="-122"/>
              <a:cs typeface="NHL Ducks" panose="02000500000000000000" charset="0"/>
            </a:endParaRPr>
          </a:p>
          <a:p>
            <a:pPr lvl="0">
              <a:lnSpc>
                <a:spcPct val="90000"/>
              </a:lnSpc>
            </a:pPr>
            <a:r>
              <a:rPr lang="en-US" sz="2400" b="1" spc="30" dirty="0" smtClean="0">
                <a:solidFill>
                  <a:schemeClr val="bg1"/>
                </a:solidFill>
                <a:latin typeface="黑体" panose="02010609060101010101" charset="-122"/>
                <a:ea typeface="黑体" panose="02010609060101010101" charset="-122"/>
                <a:cs typeface="NHL Ducks" panose="02000500000000000000" charset="0"/>
              </a:rPr>
              <a:t>ANTI-DECUBITUS </a:t>
            </a:r>
            <a:endParaRPr lang="en-US" sz="2400" b="1" spc="30" dirty="0">
              <a:solidFill>
                <a:prstClr val="black"/>
              </a:solidFill>
              <a:latin typeface="黑体" panose="02010609060101010101" charset="-122"/>
              <a:ea typeface="黑体" panose="02010609060101010101" charset="-122"/>
              <a:cs typeface="NHL Ducks" panose="02000500000000000000" charset="0"/>
            </a:endParaRPr>
          </a:p>
        </p:txBody>
      </p:sp>
      <p:sp>
        <p:nvSpPr>
          <p:cNvPr id="25" name="Rectangle 24"/>
          <p:cNvSpPr/>
          <p:nvPr/>
        </p:nvSpPr>
        <p:spPr>
          <a:xfrm>
            <a:off x="10268757" y="5299657"/>
            <a:ext cx="1923243" cy="1558343"/>
          </a:xfrm>
          <a:prstGeom prst="rect">
            <a:avLst/>
          </a:prstGeom>
          <a:solidFill>
            <a:srgbClr val="069FEC">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微软雅黑 Light" panose="020B0502040204020203" pitchFamily="34" charset="-122"/>
              <a:ea typeface="微软雅黑 Light" panose="020B0502040204020203" pitchFamily="34" charset="-122"/>
              <a:cs typeface="NHL Ducks" panose="02000500000000000000" charset="0"/>
            </a:endParaRPr>
          </a:p>
        </p:txBody>
      </p:sp>
      <p:sp>
        <p:nvSpPr>
          <p:cNvPr id="26" name="TextBox 25"/>
          <p:cNvSpPr txBox="1"/>
          <p:nvPr/>
        </p:nvSpPr>
        <p:spPr>
          <a:xfrm>
            <a:off x="10268757" y="6218370"/>
            <a:ext cx="1923243" cy="368935"/>
          </a:xfrm>
          <a:prstGeom prst="rect">
            <a:avLst/>
          </a:prstGeom>
          <a:noFill/>
        </p:spPr>
        <p:txBody>
          <a:bodyPr wrap="square" lIns="91440" tIns="0" rIns="91440" bIns="0" rtlCol="0">
            <a:spAutoFit/>
          </a:bodyPr>
          <a:lstStyle/>
          <a:p>
            <a:pPr algn="ctr"/>
            <a:r>
              <a:rPr lang="en-US" sz="1200" spc="300" dirty="0">
                <a:solidFill>
                  <a:schemeClr val="bg1"/>
                </a:solidFill>
                <a:latin typeface="黑体" panose="02010609060101010101" charset="-122"/>
                <a:ea typeface="黑体" panose="02010609060101010101" charset="-122"/>
                <a:cs typeface="NHL Ducks" panose="02000500000000000000" charset="0"/>
              </a:rPr>
              <a:t>TAIWANESE MATERIAL</a:t>
            </a:r>
            <a:endParaRPr lang="en-US" sz="1200" spc="300" dirty="0">
              <a:solidFill>
                <a:schemeClr val="bg1"/>
              </a:solidFill>
              <a:latin typeface="黑体" panose="02010609060101010101" charset="-122"/>
              <a:ea typeface="黑体" panose="02010609060101010101" charset="-122"/>
              <a:cs typeface="NHL Ducks" panose="02000500000000000000" charset="0"/>
            </a:endParaRPr>
          </a:p>
        </p:txBody>
      </p:sp>
      <p:sp>
        <p:nvSpPr>
          <p:cNvPr id="11" name="Shape 4652"/>
          <p:cNvSpPr/>
          <p:nvPr/>
        </p:nvSpPr>
        <p:spPr>
          <a:xfrm>
            <a:off x="10963482" y="5517090"/>
            <a:ext cx="533792" cy="478180"/>
          </a:xfrm>
          <a:custGeom>
            <a:avLst/>
            <a:gdLst/>
            <a:ahLst/>
            <a:cxnLst/>
            <a:rect l="0" t="0" r="0" b="0"/>
            <a:pathLst>
              <a:path w="120000" h="120000" extrusionOk="0">
                <a:moveTo>
                  <a:pt x="91308" y="0"/>
                </a:moveTo>
                <a:lnTo>
                  <a:pt x="91308" y="0"/>
                </a:lnTo>
                <a:cubicBezTo>
                  <a:pt x="76962" y="0"/>
                  <a:pt x="68432" y="8741"/>
                  <a:pt x="59903" y="14503"/>
                </a:cubicBezTo>
                <a:cubicBezTo>
                  <a:pt x="51373" y="5761"/>
                  <a:pt x="42843" y="0"/>
                  <a:pt x="28497" y="0"/>
                </a:cubicBezTo>
                <a:cubicBezTo>
                  <a:pt x="11437" y="0"/>
                  <a:pt x="0" y="14503"/>
                  <a:pt x="0" y="32185"/>
                </a:cubicBezTo>
                <a:cubicBezTo>
                  <a:pt x="0" y="40927"/>
                  <a:pt x="2907" y="49668"/>
                  <a:pt x="5621" y="55430"/>
                </a:cubicBezTo>
                <a:cubicBezTo>
                  <a:pt x="54281" y="114039"/>
                  <a:pt x="54281" y="114039"/>
                  <a:pt x="54281" y="114039"/>
                </a:cubicBezTo>
                <a:cubicBezTo>
                  <a:pt x="59903" y="119801"/>
                  <a:pt x="59903" y="119801"/>
                  <a:pt x="65718" y="114039"/>
                </a:cubicBezTo>
                <a:cubicBezTo>
                  <a:pt x="114184" y="55430"/>
                  <a:pt x="114184" y="55430"/>
                  <a:pt x="114184" y="55430"/>
                </a:cubicBezTo>
                <a:cubicBezTo>
                  <a:pt x="116898" y="49668"/>
                  <a:pt x="119806" y="40927"/>
                  <a:pt x="119806" y="32185"/>
                </a:cubicBezTo>
                <a:cubicBezTo>
                  <a:pt x="119806" y="14503"/>
                  <a:pt x="108368" y="0"/>
                  <a:pt x="91308" y="0"/>
                </a:cubicBezTo>
                <a:close/>
                <a:moveTo>
                  <a:pt x="105460" y="52649"/>
                </a:moveTo>
                <a:lnTo>
                  <a:pt x="105460" y="52649"/>
                </a:lnTo>
                <a:cubicBezTo>
                  <a:pt x="59903" y="108079"/>
                  <a:pt x="59903" y="108079"/>
                  <a:pt x="59903" y="108079"/>
                </a:cubicBezTo>
                <a:cubicBezTo>
                  <a:pt x="14151" y="52649"/>
                  <a:pt x="14151" y="52649"/>
                  <a:pt x="14151" y="52649"/>
                </a:cubicBezTo>
                <a:cubicBezTo>
                  <a:pt x="8529" y="46688"/>
                  <a:pt x="5621" y="40927"/>
                  <a:pt x="5621" y="32185"/>
                </a:cubicBezTo>
                <a:cubicBezTo>
                  <a:pt x="5621" y="20463"/>
                  <a:pt x="17059" y="8741"/>
                  <a:pt x="28497" y="5761"/>
                </a:cubicBezTo>
                <a:cubicBezTo>
                  <a:pt x="39935" y="5761"/>
                  <a:pt x="54281" y="17483"/>
                  <a:pt x="59903" y="26225"/>
                </a:cubicBezTo>
                <a:cubicBezTo>
                  <a:pt x="65718" y="20463"/>
                  <a:pt x="79870" y="5761"/>
                  <a:pt x="91308" y="5761"/>
                </a:cubicBezTo>
                <a:cubicBezTo>
                  <a:pt x="102746" y="5761"/>
                  <a:pt x="114184" y="20463"/>
                  <a:pt x="114184" y="32185"/>
                </a:cubicBezTo>
                <a:cubicBezTo>
                  <a:pt x="114184" y="40927"/>
                  <a:pt x="111276" y="46688"/>
                  <a:pt x="105460" y="52649"/>
                </a:cubicBezTo>
                <a:close/>
              </a:path>
            </a:pathLst>
          </a:custGeom>
          <a:solidFill>
            <a:schemeClr val="bg1"/>
          </a:solidFill>
          <a:ln>
            <a:noFill/>
          </a:ln>
        </p:spPr>
        <p:txBody>
          <a:bodyPr lIns="45713" tIns="22850" rIns="45713" bIns="22850" anchor="ctr" anchorCtr="0">
            <a:noAutofit/>
          </a:bodyPr>
          <a:lstStyle/>
          <a:p>
            <a:endParaRPr dirty="0">
              <a:solidFill>
                <a:schemeClr val="dk1"/>
              </a:solidFill>
              <a:latin typeface="微软雅黑 Light" panose="020B0502040204020203" pitchFamily="34" charset="-122"/>
              <a:ea typeface="微软雅黑 Light" panose="020B0502040204020203" pitchFamily="34" charset="-122"/>
              <a:cs typeface="NHL Ducks" panose="02000500000000000000" charset="0"/>
              <a:sym typeface="Roboto Cn"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urabitur blandit tempus porttitor. Donec sed odio dui. Curabitur blandit tempus."/>
          <p:cNvSpPr txBox="1"/>
          <p:nvPr/>
        </p:nvSpPr>
        <p:spPr>
          <a:xfrm>
            <a:off x="1869000" y="2597647"/>
            <a:ext cx="3583986" cy="548005"/>
          </a:xfrm>
          <a:prstGeom prst="rect">
            <a:avLst/>
          </a:prstGeom>
          <a:ln w="12700">
            <a:miter lim="400000"/>
          </a:ln>
        </p:spPr>
        <p:txBody>
          <a:bodyPr lIns="25400" tIns="25400" rIns="25400" bIns="25400">
            <a:spAutoFit/>
          </a:bodyPr>
          <a:lstStyle>
            <a:lvl1pPr algn="l">
              <a:lnSpc>
                <a:spcPct val="120000"/>
              </a:lnSpc>
              <a:defRPr sz="2700" b="0">
                <a:solidFill>
                  <a:srgbClr val="FFFFFF"/>
                </a:solidFill>
                <a:latin typeface="Lato Regular"/>
                <a:ea typeface="Lato Regular"/>
                <a:cs typeface="Lato Regular"/>
                <a:sym typeface="Lato Regular"/>
              </a:defRPr>
            </a:lvl1pPr>
          </a:lstStyle>
          <a:p>
            <a:r>
              <a:rPr lang="zh-CN" altLang="en-US" sz="1350" dirty="0" smtClean="0">
                <a:solidFill>
                  <a:schemeClr val="tx1"/>
                </a:solidFill>
                <a:latin typeface="HelveticaNeue LT 43 LightEx" panose="02000400000000000000" charset="0"/>
                <a:ea typeface="HelveticaNeue LT 43 LightEx" panose="02000400000000000000" charset="0"/>
                <a:cs typeface="HelveticaNeue LT 43 LightEx" panose="02000400000000000000" charset="0"/>
                <a:sym typeface="HelveticaNeue LT 43 LightEx" panose="02000400000000000000" charset="0"/>
              </a:rPr>
              <a:t>1</a:t>
            </a:r>
            <a:r>
              <a:rPr lang="en-US" sz="1350" dirty="0" smtClean="0">
                <a:solidFill>
                  <a:schemeClr val="tx1"/>
                </a:solidFill>
                <a:latin typeface="HelveticaNeue LT 43 LightEx" panose="02000400000000000000" charset="0"/>
                <a:ea typeface="HelveticaNeue LT 43 LightEx" panose="02000400000000000000" charset="0"/>
                <a:cs typeface="HelveticaNeue LT 43 LightEx" panose="02000400000000000000" charset="0"/>
                <a:sym typeface="HelveticaNeue LT 43 LightEx" panose="02000400000000000000" charset="0"/>
              </a:rPr>
              <a:t>6,17,18,22,24</a:t>
            </a:r>
            <a:r>
              <a:rPr lang="zh-CN" altLang="en-US" sz="1350" dirty="0" smtClean="0">
                <a:solidFill>
                  <a:schemeClr val="tx1"/>
                </a:solidFill>
                <a:latin typeface="HelveticaNeue LT 43 LightEx" panose="02000400000000000000" charset="0"/>
                <a:ea typeface="HelveticaNeue LT 43 LightEx" panose="02000400000000000000" charset="0"/>
                <a:cs typeface="HelveticaNeue LT 43 LightEx" panose="02000400000000000000" charset="0"/>
                <a:sym typeface="HelveticaNeue LT 43 LightEx" panose="02000400000000000000" charset="0"/>
              </a:rPr>
              <a:t>cells </a:t>
            </a:r>
            <a:r>
              <a:rPr lang="en-US" altLang="zh-CN" sz="1350" dirty="0" smtClean="0">
                <a:solidFill>
                  <a:schemeClr val="tx1"/>
                </a:solidFill>
                <a:latin typeface="HelveticaNeue LT 43 LightEx" panose="02000400000000000000" charset="0"/>
                <a:ea typeface="HelveticaNeue LT 43 LightEx" panose="02000400000000000000" charset="0"/>
                <a:cs typeface="HelveticaNeue LT 43 LightEx" panose="02000400000000000000" charset="0"/>
                <a:sym typeface="HelveticaNeue LT 43 LightEx" panose="02000400000000000000" charset="0"/>
              </a:rPr>
              <a:t>3”</a:t>
            </a:r>
            <a:r>
              <a:rPr lang="zh-CN" altLang="en-US" sz="1350" dirty="0" smtClean="0">
                <a:solidFill>
                  <a:schemeClr val="tx1"/>
                </a:solidFill>
                <a:latin typeface="HelveticaNeue LT 43 LightEx" panose="02000400000000000000" charset="0"/>
                <a:ea typeface="HelveticaNeue LT 43 LightEx" panose="02000400000000000000" charset="0"/>
                <a:cs typeface="HelveticaNeue LT 43 LightEx" panose="02000400000000000000" charset="0"/>
                <a:sym typeface="HelveticaNeue LT 43 LightEx" panose="02000400000000000000" charset="0"/>
              </a:rPr>
              <a:t>4.5" in PVC </a:t>
            </a:r>
            <a:r>
              <a:rPr lang="en-US" altLang="zh-CN" sz="1350" dirty="0" smtClean="0">
                <a:solidFill>
                  <a:schemeClr val="tx1"/>
                </a:solidFill>
                <a:latin typeface="HelveticaNeue LT 43 LightEx" panose="02000400000000000000" charset="0"/>
                <a:ea typeface="HelveticaNeue LT 43 LightEx" panose="02000400000000000000" charset="0"/>
                <a:cs typeface="HelveticaNeue LT 43 LightEx" panose="02000400000000000000" charset="0"/>
                <a:sym typeface="HelveticaNeue LT 43 LightEx" panose="02000400000000000000" charset="0"/>
              </a:rPr>
              <a:t>material</a:t>
            </a:r>
            <a:r>
              <a:rPr lang="zh-CN" altLang="en-US" sz="1350" dirty="0" smtClean="0">
                <a:solidFill>
                  <a:schemeClr val="tx1"/>
                </a:solidFill>
                <a:latin typeface="HelveticaNeue LT 43 LightEx" panose="02000400000000000000" charset="0"/>
                <a:ea typeface="HelveticaNeue LT 43 LightEx" panose="02000400000000000000" charset="0"/>
                <a:cs typeface="HelveticaNeue LT 43 LightEx" panose="02000400000000000000" charset="0"/>
                <a:sym typeface="HelveticaNeue LT 43 LightEx" panose="02000400000000000000" charset="0"/>
              </a:rPr>
              <a:t> </a:t>
            </a:r>
            <a:r>
              <a:rPr lang="en-US" altLang="zh-CN" sz="1350" dirty="0" smtClean="0">
                <a:solidFill>
                  <a:schemeClr val="tx1"/>
                </a:solidFill>
                <a:latin typeface="HelveticaNeue LT 43 LightEx" panose="02000400000000000000" charset="0"/>
                <a:ea typeface="HelveticaNeue LT 43 LightEx" panose="02000400000000000000" charset="0"/>
                <a:cs typeface="HelveticaNeue LT 43 LightEx" panose="02000400000000000000" charset="0"/>
                <a:sym typeface="HelveticaNeue LT 43 LightEx" panose="02000400000000000000" charset="0"/>
              </a:rPr>
              <a:t>top/ bottom cover , CPR , ventiltation</a:t>
            </a:r>
            <a:endParaRPr lang="en-US" altLang="zh-CN" sz="1350" dirty="0" smtClean="0">
              <a:solidFill>
                <a:schemeClr val="tx1"/>
              </a:solidFill>
              <a:latin typeface="HelveticaNeue LT 43 LightEx" panose="02000400000000000000" charset="0"/>
              <a:ea typeface="HelveticaNeue LT 43 LightEx" panose="02000400000000000000" charset="0"/>
              <a:cs typeface="HelveticaNeue LT 43 LightEx" panose="02000400000000000000" charset="0"/>
              <a:sym typeface="HelveticaNeue LT 43 LightEx" panose="02000400000000000000" charset="0"/>
            </a:endParaRPr>
          </a:p>
        </p:txBody>
      </p:sp>
      <p:sp>
        <p:nvSpPr>
          <p:cNvPr id="25" name="Oral Health"/>
          <p:cNvSpPr txBox="1"/>
          <p:nvPr/>
        </p:nvSpPr>
        <p:spPr>
          <a:xfrm>
            <a:off x="1860110" y="1951534"/>
            <a:ext cx="2961640" cy="715010"/>
          </a:xfrm>
          <a:prstGeom prst="rect">
            <a:avLst/>
          </a:prstGeom>
          <a:ln w="12700">
            <a:miter lim="400000"/>
          </a:ln>
        </p:spPr>
        <p:txBody>
          <a:bodyPr wrap="none" lIns="25400" tIns="25400" rIns="25400" bIns="25400" anchor="ctr">
            <a:spAutoFit/>
          </a:bodyPr>
          <a:lstStyle>
            <a:lvl1pPr algn="l">
              <a:lnSpc>
                <a:spcPct val="120000"/>
              </a:lnSpc>
              <a:defRPr sz="3600" b="0">
                <a:solidFill>
                  <a:srgbClr val="FFFFFF"/>
                </a:solidFill>
                <a:latin typeface="Lato Black"/>
                <a:ea typeface="Lato Black"/>
                <a:cs typeface="Lato Black"/>
                <a:sym typeface="Lato Black"/>
              </a:defRPr>
            </a:lvl1pPr>
          </a:lstStyle>
          <a:p>
            <a:r>
              <a:rPr lang="en-US" altLang="zh-CN" sz="1800" b="1" dirty="0" smtClean="0">
                <a:solidFill>
                  <a:schemeClr val="tx1"/>
                </a:solidFill>
                <a:latin typeface="Arial Unicode MS" panose="020B0604020202020204" charset="-122"/>
                <a:ea typeface="Arial Unicode MS" panose="020B0604020202020204" charset="-122"/>
                <a:cs typeface="Arial Unicode MS" panose="020B0604020202020204" charset="-122"/>
                <a:sym typeface="NHL Ducks" panose="02000500000000000000" charset="0"/>
              </a:rPr>
              <a:t>Class II-III</a:t>
            </a:r>
            <a:endParaRPr lang="en-US" altLang="zh-CN" sz="1800" b="1" dirty="0" smtClean="0">
              <a:solidFill>
                <a:schemeClr val="tx1"/>
              </a:solidFill>
              <a:latin typeface="Arial Unicode MS" panose="020B0604020202020204" charset="-122"/>
              <a:ea typeface="Arial Unicode MS" panose="020B0604020202020204" charset="-122"/>
              <a:cs typeface="Arial Unicode MS" panose="020B0604020202020204" charset="-122"/>
              <a:sym typeface="NHL Ducks" panose="02000500000000000000" charset="0"/>
            </a:endParaRPr>
          </a:p>
          <a:p>
            <a:r>
              <a:rPr lang="en-US" altLang="zh-CN" sz="1800" b="1" dirty="0" smtClean="0">
                <a:solidFill>
                  <a:schemeClr val="tx1"/>
                </a:solidFill>
                <a:latin typeface="Arial Unicode MS" panose="020B0604020202020204" charset="-122"/>
                <a:ea typeface="Arial Unicode MS" panose="020B0604020202020204" charset="-122"/>
                <a:cs typeface="Arial Unicode MS" panose="020B0604020202020204" charset="-122"/>
                <a:sym typeface="NHL Ducks" panose="02000500000000000000" charset="0"/>
              </a:rPr>
              <a:t>HF6002- 3“</a:t>
            </a:r>
            <a:r>
              <a:rPr lang="zh-CN" altLang="en-US" sz="1800" b="1" dirty="0" smtClean="0">
                <a:solidFill>
                  <a:schemeClr val="tx1"/>
                </a:solidFill>
                <a:latin typeface="Arial Unicode MS" panose="020B0604020202020204" charset="-122"/>
                <a:ea typeface="Arial Unicode MS" panose="020B0604020202020204" charset="-122"/>
                <a:cs typeface="Arial Unicode MS" panose="020B0604020202020204" charset="-122"/>
                <a:sym typeface="NHL Ducks" panose="02000500000000000000" charset="0"/>
              </a:rPr>
              <a:t>，</a:t>
            </a:r>
            <a:r>
              <a:rPr lang="en-US" altLang="zh-CN" sz="1800" b="1" dirty="0" smtClean="0">
                <a:solidFill>
                  <a:schemeClr val="tx1"/>
                </a:solidFill>
                <a:latin typeface="Arial Unicode MS" panose="020B0604020202020204" charset="-122"/>
                <a:ea typeface="Arial Unicode MS" panose="020B0604020202020204" charset="-122"/>
                <a:cs typeface="Arial Unicode MS" panose="020B0604020202020204" charset="-122"/>
                <a:sym typeface="NHL Ducks" panose="02000500000000000000" charset="0"/>
              </a:rPr>
              <a:t>3.5”</a:t>
            </a:r>
            <a:r>
              <a:rPr lang="zh-CN" altLang="en-US" sz="1800" b="1" dirty="0" smtClean="0">
                <a:solidFill>
                  <a:schemeClr val="tx1"/>
                </a:solidFill>
                <a:latin typeface="Arial Unicode MS" panose="020B0604020202020204" charset="-122"/>
                <a:ea typeface="Arial Unicode MS" panose="020B0604020202020204" charset="-122"/>
                <a:cs typeface="Arial Unicode MS" panose="020B0604020202020204" charset="-122"/>
                <a:sym typeface="NHL Ducks" panose="02000500000000000000" charset="0"/>
              </a:rPr>
              <a:t>，</a:t>
            </a:r>
            <a:r>
              <a:rPr lang="en-US" altLang="zh-CN" sz="1800" b="1" dirty="0" smtClean="0">
                <a:solidFill>
                  <a:schemeClr val="tx1"/>
                </a:solidFill>
                <a:latin typeface="Arial Unicode MS" panose="020B0604020202020204" charset="-122"/>
                <a:ea typeface="Arial Unicode MS" panose="020B0604020202020204" charset="-122"/>
                <a:cs typeface="Arial Unicode MS" panose="020B0604020202020204" charset="-122"/>
                <a:sym typeface="NHL Ducks" panose="02000500000000000000" charset="0"/>
              </a:rPr>
              <a:t>4.5“ </a:t>
            </a:r>
            <a:r>
              <a:rPr lang="zh-CN" altLang="en-US" sz="1800" b="1" dirty="0" smtClean="0">
                <a:solidFill>
                  <a:schemeClr val="tx1"/>
                </a:solidFill>
                <a:latin typeface="Arial Unicode MS" panose="020B0604020202020204" charset="-122"/>
                <a:ea typeface="Arial Unicode MS" panose="020B0604020202020204" charset="-122"/>
                <a:cs typeface="Arial Unicode MS" panose="020B0604020202020204" charset="-122"/>
                <a:sym typeface="NHL Ducks" panose="02000500000000000000" charset="0"/>
              </a:rPr>
              <a:t>，</a:t>
            </a:r>
            <a:r>
              <a:rPr lang="en-US" altLang="zh-CN" sz="1800" b="1" dirty="0" smtClean="0">
                <a:solidFill>
                  <a:schemeClr val="tx1"/>
                </a:solidFill>
                <a:latin typeface="Arial Unicode MS" panose="020B0604020202020204" charset="-122"/>
                <a:ea typeface="Arial Unicode MS" panose="020B0604020202020204" charset="-122"/>
                <a:cs typeface="Arial Unicode MS" panose="020B0604020202020204" charset="-122"/>
                <a:sym typeface="NHL Ducks" panose="02000500000000000000" charset="0"/>
              </a:rPr>
              <a:t>5”</a:t>
            </a:r>
            <a:endParaRPr lang="en-US" altLang="zh-CN" sz="1800" b="1" dirty="0" smtClean="0">
              <a:solidFill>
                <a:schemeClr val="tx1"/>
              </a:solidFill>
              <a:latin typeface="Arial Unicode MS" panose="020B0604020202020204" charset="-122"/>
              <a:ea typeface="Arial Unicode MS" panose="020B0604020202020204" charset="-122"/>
              <a:cs typeface="Arial Unicode MS" panose="020B0604020202020204" charset="-122"/>
              <a:sym typeface="NHL Ducks" panose="02000500000000000000" charset="0"/>
            </a:endParaRPr>
          </a:p>
        </p:txBody>
      </p:sp>
      <p:sp>
        <p:nvSpPr>
          <p:cNvPr id="26" name="Curabitur blandit tempus porttitor. Donec sed odio dui. Curabitur blandit tempus."/>
          <p:cNvSpPr txBox="1"/>
          <p:nvPr/>
        </p:nvSpPr>
        <p:spPr>
          <a:xfrm>
            <a:off x="1869000" y="3972756"/>
            <a:ext cx="3583986" cy="548005"/>
          </a:xfrm>
          <a:prstGeom prst="rect">
            <a:avLst/>
          </a:prstGeom>
          <a:ln w="12700">
            <a:miter lim="400000"/>
          </a:ln>
        </p:spPr>
        <p:txBody>
          <a:bodyPr lIns="25400" tIns="25400" rIns="25400" bIns="25400">
            <a:spAutoFit/>
          </a:bodyPr>
          <a:lstStyle>
            <a:lvl1pPr algn="l">
              <a:lnSpc>
                <a:spcPct val="120000"/>
              </a:lnSpc>
              <a:defRPr sz="2700" b="0">
                <a:solidFill>
                  <a:srgbClr val="FFFFFF"/>
                </a:solidFill>
                <a:latin typeface="Lato Regular"/>
                <a:ea typeface="Lato Regular"/>
                <a:cs typeface="Lato Regular"/>
                <a:sym typeface="Lato Regular"/>
              </a:defRPr>
            </a:lvl1pPr>
          </a:lstStyle>
          <a:p>
            <a:r>
              <a:rPr lang="zh-CN" altLang="en-US" sz="1350" dirty="0" smtClean="0">
                <a:solidFill>
                  <a:schemeClr val="tx1"/>
                </a:solidFill>
                <a:latin typeface="HelveticaNeue LT 43 LightEx" panose="02000400000000000000" charset="0"/>
                <a:ea typeface="HelveticaNeue LT 43 LightEx" panose="02000400000000000000" charset="0"/>
                <a:cs typeface="HelveticaNeue LT 43 LightEx" panose="02000400000000000000" charset="0"/>
                <a:sym typeface="HelveticaNeue LT 43 LightEx" panose="02000400000000000000" charset="0"/>
              </a:rPr>
              <a:t>18 cells 4.5" in TPU coating ; zipper PU strength cover , CPR, pillow , vented。</a:t>
            </a:r>
            <a:endParaRPr sz="1350" dirty="0">
              <a:solidFill>
                <a:schemeClr val="tx1"/>
              </a:solidFill>
              <a:latin typeface="HelveticaNeue LT 43 LightEx" panose="02000400000000000000" charset="0"/>
              <a:ea typeface="HelveticaNeue LT 43 LightEx" panose="02000400000000000000" charset="0"/>
              <a:cs typeface="HelveticaNeue LT 43 LightEx" panose="02000400000000000000" charset="0"/>
              <a:sym typeface="HelveticaNeue LT 43 LightEx" panose="02000400000000000000" charset="0"/>
            </a:endParaRPr>
          </a:p>
        </p:txBody>
      </p:sp>
      <p:sp>
        <p:nvSpPr>
          <p:cNvPr id="27" name="Cardio Division"/>
          <p:cNvSpPr txBox="1"/>
          <p:nvPr/>
        </p:nvSpPr>
        <p:spPr>
          <a:xfrm>
            <a:off x="1869000" y="3326643"/>
            <a:ext cx="2938145" cy="715010"/>
          </a:xfrm>
          <a:prstGeom prst="rect">
            <a:avLst/>
          </a:prstGeom>
          <a:ln w="12700">
            <a:miter lim="400000"/>
          </a:ln>
        </p:spPr>
        <p:txBody>
          <a:bodyPr wrap="none" lIns="25400" tIns="25400" rIns="25400" bIns="25400" anchor="ctr">
            <a:spAutoFit/>
          </a:bodyPr>
          <a:lstStyle>
            <a:lvl1pPr algn="l">
              <a:lnSpc>
                <a:spcPct val="120000"/>
              </a:lnSpc>
              <a:defRPr sz="3600" b="0">
                <a:solidFill>
                  <a:srgbClr val="FFFFFF"/>
                </a:solidFill>
                <a:latin typeface="Lato Black"/>
                <a:ea typeface="Lato Black"/>
                <a:cs typeface="Lato Black"/>
                <a:sym typeface="Lato Black"/>
              </a:defRPr>
            </a:lvl1pPr>
          </a:lstStyle>
          <a:p>
            <a:pPr algn="l"/>
            <a:r>
              <a:rPr lang="en-US" altLang="zh-CN" sz="1800" b="1" dirty="0" smtClean="0">
                <a:solidFill>
                  <a:schemeClr val="tx1"/>
                </a:solidFill>
                <a:latin typeface="Arial Unicode MS" panose="020B0604020202020204" charset="-122"/>
                <a:ea typeface="Arial Unicode MS" panose="020B0604020202020204" charset="-122"/>
                <a:cs typeface="NHL Ducks" panose="02000500000000000000" charset="0"/>
                <a:sym typeface="NHL Ducks" panose="02000500000000000000" charset="0"/>
              </a:rPr>
              <a:t>Class III</a:t>
            </a:r>
            <a:endParaRPr lang="en-US" altLang="zh-CN" sz="1800" b="1" dirty="0" smtClean="0">
              <a:solidFill>
                <a:schemeClr val="tx1"/>
              </a:solidFill>
              <a:latin typeface="Arial Unicode MS" panose="020B0604020202020204" charset="-122"/>
              <a:ea typeface="Arial Unicode MS" panose="020B0604020202020204" charset="-122"/>
              <a:cs typeface="NHL Ducks" panose="02000500000000000000" charset="0"/>
              <a:sym typeface="NHL Ducks" panose="02000500000000000000" charset="0"/>
            </a:endParaRPr>
          </a:p>
          <a:p>
            <a:pPr algn="l"/>
            <a:r>
              <a:rPr lang="en-US" altLang="zh-CN" sz="1800" b="1" dirty="0" smtClean="0">
                <a:solidFill>
                  <a:schemeClr val="tx1"/>
                </a:solidFill>
                <a:latin typeface="Arial Unicode MS" panose="020B0604020202020204" charset="-122"/>
                <a:ea typeface="Arial Unicode MS" panose="020B0604020202020204" charset="-122"/>
                <a:cs typeface="NHL Ducks" panose="02000500000000000000" charset="0"/>
                <a:sym typeface="NHL Ducks" panose="02000500000000000000" charset="0"/>
              </a:rPr>
              <a:t>HF6005: zipper strech cover</a:t>
            </a:r>
            <a:endParaRPr lang="en-US" altLang="zh-CN" sz="1800" b="1" dirty="0" smtClean="0">
              <a:solidFill>
                <a:schemeClr val="tx1"/>
              </a:solidFill>
              <a:latin typeface="Arial Unicode MS" panose="020B0604020202020204" charset="-122"/>
              <a:ea typeface="Arial Unicode MS" panose="020B0604020202020204" charset="-122"/>
              <a:cs typeface="NHL Ducks" panose="02000500000000000000" charset="0"/>
              <a:sym typeface="NHL Ducks" panose="02000500000000000000" charset="0"/>
            </a:endParaRPr>
          </a:p>
        </p:txBody>
      </p:sp>
      <p:sp>
        <p:nvSpPr>
          <p:cNvPr id="28" name="Curabitur blandit tempus porttitor. Donec sed odio dui. Curabitur blandit tempus."/>
          <p:cNvSpPr txBox="1"/>
          <p:nvPr/>
        </p:nvSpPr>
        <p:spPr>
          <a:xfrm>
            <a:off x="1879795" y="5485024"/>
            <a:ext cx="3583986" cy="548005"/>
          </a:xfrm>
          <a:prstGeom prst="rect">
            <a:avLst/>
          </a:prstGeom>
          <a:ln w="12700">
            <a:miter lim="400000"/>
          </a:ln>
        </p:spPr>
        <p:txBody>
          <a:bodyPr lIns="25400" tIns="25400" rIns="25400" bIns="25400">
            <a:spAutoFit/>
          </a:bodyPr>
          <a:lstStyle>
            <a:lvl1pPr algn="l">
              <a:lnSpc>
                <a:spcPct val="120000"/>
              </a:lnSpc>
              <a:defRPr sz="2700" b="0">
                <a:solidFill>
                  <a:srgbClr val="FFFFFF"/>
                </a:solidFill>
                <a:latin typeface="Lato Regular"/>
                <a:ea typeface="Lato Regular"/>
                <a:cs typeface="Lato Regular"/>
                <a:sym typeface="Lato Regular"/>
              </a:defRPr>
            </a:lvl1pPr>
          </a:lstStyle>
          <a:p>
            <a:r>
              <a:rPr lang="zh-CN" altLang="en-US" sz="1350" b="1" dirty="0" smtClean="0">
                <a:solidFill>
                  <a:schemeClr val="tx1"/>
                </a:solidFill>
                <a:latin typeface="HelveticaNeue LT 43 LightEx" panose="02000400000000000000" charset="0"/>
                <a:ea typeface="HelveticaNeue LT 43 LightEx" panose="02000400000000000000" charset="0"/>
                <a:cs typeface="HelveticaNeue LT 43 LightEx" panose="02000400000000000000" charset="0"/>
                <a:sym typeface="HelveticaNeue LT 43 LightEx" panose="02000400000000000000" charset="0"/>
              </a:rPr>
              <a:t> </a:t>
            </a:r>
            <a:r>
              <a:rPr lang="en-US" altLang="zh-CN" sz="1350" dirty="0" smtClean="0">
                <a:solidFill>
                  <a:schemeClr val="tx1"/>
                </a:solidFill>
                <a:latin typeface="HelveticaNeue LT 43 LightEx" panose="02000400000000000000" charset="0"/>
                <a:ea typeface="HelveticaNeue LT 43 LightEx" panose="02000400000000000000" charset="0"/>
                <a:cs typeface="HelveticaNeue LT 43 LightEx" panose="02000400000000000000" charset="0"/>
                <a:sym typeface="HelveticaNeue LT 43 LightEx" panose="02000400000000000000" charset="0"/>
              </a:rPr>
              <a:t>cell on cell </a:t>
            </a:r>
            <a:r>
              <a:rPr lang="zh-CN" altLang="en-US" sz="1350" dirty="0" smtClean="0">
                <a:solidFill>
                  <a:schemeClr val="tx1"/>
                </a:solidFill>
                <a:latin typeface="HelveticaNeue LT 43 LightEx" panose="02000400000000000000" charset="0"/>
                <a:ea typeface="HelveticaNeue LT 43 LightEx" panose="02000400000000000000" charset="0"/>
                <a:cs typeface="HelveticaNeue LT 43 LightEx" panose="02000400000000000000" charset="0"/>
                <a:sym typeface="HelveticaNeue LT 43 LightEx" panose="02000400000000000000" charset="0"/>
              </a:rPr>
              <a:t> in TPU </a:t>
            </a:r>
            <a:r>
              <a:rPr lang="en-US" altLang="zh-CN" sz="1350" dirty="0" smtClean="0">
                <a:solidFill>
                  <a:schemeClr val="tx1"/>
                </a:solidFill>
                <a:latin typeface="HelveticaNeue LT 43 LightEx" panose="02000400000000000000" charset="0"/>
                <a:ea typeface="HelveticaNeue LT 43 LightEx" panose="02000400000000000000" charset="0"/>
                <a:cs typeface="HelveticaNeue LT 43 LightEx" panose="02000400000000000000" charset="0"/>
                <a:sym typeface="HelveticaNeue LT 43 LightEx" panose="02000400000000000000" charset="0"/>
              </a:rPr>
              <a:t>;</a:t>
            </a:r>
            <a:r>
              <a:rPr lang="zh-CN" altLang="en-US" sz="1350" dirty="0" smtClean="0">
                <a:solidFill>
                  <a:schemeClr val="tx1"/>
                </a:solidFill>
                <a:latin typeface="HelveticaNeue LT 43 LightEx" panose="02000400000000000000" charset="0"/>
                <a:ea typeface="HelveticaNeue LT 43 LightEx" panose="02000400000000000000" charset="0"/>
                <a:cs typeface="HelveticaNeue LT 43 LightEx" panose="02000400000000000000" charset="0"/>
                <a:sym typeface="HelveticaNeue LT 43 LightEx" panose="02000400000000000000" charset="0"/>
              </a:rPr>
              <a:t>zipper PU strenghth cover ; CPR; pillow , vented </a:t>
            </a:r>
            <a:endParaRPr lang="zh-CN" altLang="en-US" sz="1350" dirty="0" smtClean="0">
              <a:solidFill>
                <a:schemeClr val="tx1"/>
              </a:solidFill>
              <a:latin typeface="HelveticaNeue LT 43 LightEx" panose="02000400000000000000" charset="0"/>
              <a:ea typeface="HelveticaNeue LT 43 LightEx" panose="02000400000000000000" charset="0"/>
              <a:cs typeface="HelveticaNeue LT 43 LightEx" panose="02000400000000000000" charset="0"/>
              <a:sym typeface="HelveticaNeue LT 43 LightEx" panose="02000400000000000000" charset="0"/>
            </a:endParaRPr>
          </a:p>
        </p:txBody>
      </p:sp>
      <p:sp>
        <p:nvSpPr>
          <p:cNvPr id="29" name="Otology"/>
          <p:cNvSpPr txBox="1"/>
          <p:nvPr/>
        </p:nvSpPr>
        <p:spPr>
          <a:xfrm>
            <a:off x="1860110" y="4687146"/>
            <a:ext cx="3186430" cy="715010"/>
          </a:xfrm>
          <a:prstGeom prst="rect">
            <a:avLst/>
          </a:prstGeom>
          <a:ln w="12700">
            <a:miter lim="400000"/>
          </a:ln>
        </p:spPr>
        <p:txBody>
          <a:bodyPr wrap="none" lIns="25400" tIns="25400" rIns="25400" bIns="25400" anchor="ctr">
            <a:spAutoFit/>
          </a:bodyPr>
          <a:lstStyle>
            <a:lvl1pPr algn="l">
              <a:lnSpc>
                <a:spcPct val="120000"/>
              </a:lnSpc>
              <a:defRPr sz="3600" b="0">
                <a:solidFill>
                  <a:srgbClr val="FFFFFF"/>
                </a:solidFill>
                <a:latin typeface="Lato Black"/>
                <a:ea typeface="Lato Black"/>
                <a:cs typeface="Lato Black"/>
                <a:sym typeface="Lato Black"/>
              </a:defRPr>
            </a:lvl1pPr>
          </a:lstStyle>
          <a:p>
            <a:pPr algn="l"/>
            <a:r>
              <a:rPr lang="en-US" sz="1800" b="1" dirty="0">
                <a:solidFill>
                  <a:schemeClr val="tx1"/>
                </a:solidFill>
                <a:latin typeface="Arial Unicode MS" panose="020B0604020202020204" charset="-122"/>
                <a:ea typeface="Arial Unicode MS" panose="020B0604020202020204" charset="-122"/>
                <a:cs typeface="NHL Ducks" panose="02000500000000000000" charset="0"/>
                <a:sym typeface="NHL Ducks" panose="02000500000000000000" charset="0"/>
              </a:rPr>
              <a:t>Class IV/V</a:t>
            </a:r>
            <a:endParaRPr lang="en-US" sz="1800" b="1" dirty="0">
              <a:solidFill>
                <a:schemeClr val="tx1"/>
              </a:solidFill>
              <a:latin typeface="Arial Unicode MS" panose="020B0604020202020204" charset="-122"/>
              <a:ea typeface="Arial Unicode MS" panose="020B0604020202020204" charset="-122"/>
              <a:cs typeface="NHL Ducks" panose="02000500000000000000" charset="0"/>
              <a:sym typeface="NHL Ducks" panose="02000500000000000000" charset="0"/>
            </a:endParaRPr>
          </a:p>
          <a:p>
            <a:pPr algn="l"/>
            <a:r>
              <a:rPr lang="zh-CN" altLang="en-US" sz="1800" b="1" dirty="0" smtClean="0">
                <a:solidFill>
                  <a:schemeClr val="tx1"/>
                </a:solidFill>
                <a:latin typeface="Arial Unicode MS" panose="020B0604020202020204" charset="-122"/>
                <a:ea typeface="Arial Unicode MS" panose="020B0604020202020204" charset="-122"/>
                <a:cs typeface="NHL Ducks" panose="02000500000000000000" charset="0"/>
                <a:sym typeface="+mn-ea"/>
              </a:rPr>
              <a:t>HF6008 </a:t>
            </a:r>
            <a:r>
              <a:rPr lang="en-US" altLang="zh-CN" sz="1800" b="1" dirty="0" smtClean="0">
                <a:solidFill>
                  <a:schemeClr val="tx1"/>
                </a:solidFill>
                <a:latin typeface="Arial Unicode MS" panose="020B0604020202020204" charset="-122"/>
                <a:ea typeface="Arial Unicode MS" panose="020B0604020202020204" charset="-122"/>
                <a:cs typeface="NHL Ducks" panose="02000500000000000000" charset="0"/>
                <a:sym typeface="+mn-ea"/>
              </a:rPr>
              <a:t>/HF6006 </a:t>
            </a:r>
            <a:r>
              <a:rPr lang="zh-CN" altLang="en-US" sz="1800" b="1" dirty="0" smtClean="0">
                <a:solidFill>
                  <a:schemeClr val="tx1"/>
                </a:solidFill>
                <a:latin typeface="Arial Unicode MS" panose="020B0604020202020204" charset="-122"/>
                <a:ea typeface="Arial Unicode MS" panose="020B0604020202020204" charset="-122"/>
                <a:cs typeface="NHL Ducks" panose="02000500000000000000" charset="0"/>
                <a:sym typeface="+mn-ea"/>
              </a:rPr>
              <a:t>: </a:t>
            </a:r>
            <a:r>
              <a:rPr lang="en-US" altLang="zh-CN" sz="1800" b="1" dirty="0" smtClean="0">
                <a:solidFill>
                  <a:schemeClr val="tx1"/>
                </a:solidFill>
                <a:latin typeface="Arial Unicode MS" panose="020B0604020202020204" charset="-122"/>
                <a:ea typeface="Arial Unicode MS" panose="020B0604020202020204" charset="-122"/>
                <a:cs typeface="NHL Ducks" panose="02000500000000000000" charset="0"/>
                <a:sym typeface="+mn-ea"/>
              </a:rPr>
              <a:t>8” and 5+3” </a:t>
            </a:r>
            <a:endParaRPr lang="en-US" sz="1800" b="1" dirty="0">
              <a:solidFill>
                <a:schemeClr val="tx1"/>
              </a:solidFill>
              <a:latin typeface="Arial Unicode MS" panose="020B0604020202020204" charset="-122"/>
              <a:ea typeface="Arial Unicode MS" panose="020B0604020202020204" charset="-122"/>
              <a:cs typeface="NHL Ducks" panose="02000500000000000000" charset="0"/>
              <a:sym typeface="NHL Ducks" panose="02000500000000000000" charset="0"/>
            </a:endParaRPr>
          </a:p>
        </p:txBody>
      </p:sp>
      <p:sp>
        <p:nvSpPr>
          <p:cNvPr id="33" name="TextBox 32"/>
          <p:cNvSpPr txBox="1"/>
          <p:nvPr/>
        </p:nvSpPr>
        <p:spPr>
          <a:xfrm>
            <a:off x="1139839" y="752433"/>
            <a:ext cx="4156486" cy="1198880"/>
          </a:xfrm>
          <a:prstGeom prst="rect">
            <a:avLst/>
          </a:prstGeom>
          <a:noFill/>
        </p:spPr>
        <p:txBody>
          <a:bodyPr wrap="square" rtlCol="0">
            <a:spAutoFit/>
          </a:bodyPr>
          <a:lstStyle/>
          <a:p>
            <a:pPr>
              <a:lnSpc>
                <a:spcPct val="90000"/>
              </a:lnSpc>
            </a:pPr>
            <a:r>
              <a:rPr lang="en-US" altLang="zh-CN" sz="4000" b="1" spc="30" dirty="0" smtClean="0">
                <a:solidFill>
                  <a:srgbClr val="069FEC"/>
                </a:solidFill>
                <a:latin typeface="黑体" panose="02010609060101010101" charset="-122"/>
                <a:ea typeface="黑体" panose="02010609060101010101" charset="-122"/>
                <a:cs typeface="NHL Ducks" panose="02000500000000000000" charset="0"/>
              </a:rPr>
              <a:t>TUBULAR MATTRESSES</a:t>
            </a:r>
            <a:endParaRPr lang="en-US" altLang="zh-CN" sz="4000" b="1" spc="30" dirty="0" smtClean="0">
              <a:solidFill>
                <a:srgbClr val="069FEC"/>
              </a:solidFill>
              <a:latin typeface="黑体" panose="02010609060101010101" charset="-122"/>
              <a:ea typeface="黑体" panose="02010609060101010101" charset="-122"/>
              <a:cs typeface="NHL Ducks" panose="02000500000000000000" charset="0"/>
            </a:endParaRPr>
          </a:p>
        </p:txBody>
      </p:sp>
      <p:pic>
        <p:nvPicPr>
          <p:cNvPr id="2" name="图片占位符 1" descr="F:\HF\产品图片\6002\微信图片_20190531104255.jpg微信图片_20190531104255"/>
          <p:cNvPicPr>
            <a:picLocks noGrp="1" noChangeAspect="1"/>
          </p:cNvPicPr>
          <p:nvPr>
            <p:ph type="pic" sz="quarter" idx="10"/>
          </p:nvPr>
        </p:nvPicPr>
        <p:blipFill>
          <a:blip r:embed="rId1"/>
          <a:srcRect/>
          <a:stretch>
            <a:fillRect/>
          </a:stretch>
        </p:blipFill>
        <p:spPr>
          <a:xfrm>
            <a:off x="6104890" y="1451610"/>
            <a:ext cx="5548630" cy="3700145"/>
          </a:xfrm>
        </p:spPr>
      </p:pic>
      <p:sp>
        <p:nvSpPr>
          <p:cNvPr id="58" name="Shape 4938"/>
          <p:cNvSpPr/>
          <p:nvPr/>
        </p:nvSpPr>
        <p:spPr>
          <a:xfrm>
            <a:off x="1228247" y="2056029"/>
            <a:ext cx="288291" cy="280008"/>
          </a:xfrm>
          <a:custGeom>
            <a:avLst/>
            <a:gdLst/>
            <a:ahLst/>
            <a:cxnLst/>
            <a:rect l="0" t="0" r="0" b="0"/>
            <a:pathLst>
              <a:path w="120000" h="120000" extrusionOk="0">
                <a:moveTo>
                  <a:pt x="114285" y="119800"/>
                </a:moveTo>
                <a:lnTo>
                  <a:pt x="114285" y="119800"/>
                </a:lnTo>
                <a:cubicBezTo>
                  <a:pt x="5714" y="119800"/>
                  <a:pt x="5714" y="119800"/>
                  <a:pt x="5714" y="119800"/>
                </a:cubicBezTo>
                <a:cubicBezTo>
                  <a:pt x="2955" y="119800"/>
                  <a:pt x="0" y="118205"/>
                  <a:pt x="0" y="114019"/>
                </a:cubicBezTo>
                <a:cubicBezTo>
                  <a:pt x="0" y="5581"/>
                  <a:pt x="0" y="5581"/>
                  <a:pt x="0" y="5581"/>
                </a:cubicBezTo>
                <a:cubicBezTo>
                  <a:pt x="0" y="2790"/>
                  <a:pt x="2955" y="0"/>
                  <a:pt x="5714" y="0"/>
                </a:cubicBezTo>
                <a:cubicBezTo>
                  <a:pt x="114285" y="0"/>
                  <a:pt x="114285" y="0"/>
                  <a:pt x="114285" y="0"/>
                </a:cubicBezTo>
                <a:cubicBezTo>
                  <a:pt x="117044" y="0"/>
                  <a:pt x="119802" y="2790"/>
                  <a:pt x="119802" y="5581"/>
                </a:cubicBezTo>
                <a:cubicBezTo>
                  <a:pt x="119802" y="114019"/>
                  <a:pt x="119802" y="114019"/>
                  <a:pt x="119802" y="114019"/>
                </a:cubicBezTo>
                <a:cubicBezTo>
                  <a:pt x="119802" y="118205"/>
                  <a:pt x="117044" y="119800"/>
                  <a:pt x="114285" y="119800"/>
                </a:cubicBezTo>
                <a:close/>
                <a:moveTo>
                  <a:pt x="108768" y="11162"/>
                </a:moveTo>
                <a:lnTo>
                  <a:pt x="108768" y="11162"/>
                </a:lnTo>
                <a:cubicBezTo>
                  <a:pt x="11231" y="11162"/>
                  <a:pt x="11231" y="11162"/>
                  <a:pt x="11231" y="11162"/>
                </a:cubicBezTo>
                <a:cubicBezTo>
                  <a:pt x="11231" y="108438"/>
                  <a:pt x="11231" y="108438"/>
                  <a:pt x="11231" y="108438"/>
                </a:cubicBezTo>
                <a:cubicBezTo>
                  <a:pt x="108768" y="108438"/>
                  <a:pt x="108768" y="108438"/>
                  <a:pt x="108768" y="108438"/>
                </a:cubicBezTo>
                <a:lnTo>
                  <a:pt x="108768" y="11162"/>
                </a:lnTo>
                <a:close/>
                <a:moveTo>
                  <a:pt x="36256" y="52026"/>
                </a:moveTo>
                <a:lnTo>
                  <a:pt x="36256" y="52026"/>
                </a:lnTo>
                <a:cubicBezTo>
                  <a:pt x="37635" y="52026"/>
                  <a:pt x="39014" y="53421"/>
                  <a:pt x="39014" y="54817"/>
                </a:cubicBezTo>
                <a:cubicBezTo>
                  <a:pt x="53004" y="67574"/>
                  <a:pt x="53004" y="67574"/>
                  <a:pt x="53004" y="67574"/>
                </a:cubicBezTo>
                <a:cubicBezTo>
                  <a:pt x="78029" y="40863"/>
                  <a:pt x="78029" y="40863"/>
                  <a:pt x="78029" y="40863"/>
                </a:cubicBezTo>
                <a:cubicBezTo>
                  <a:pt x="79408" y="39468"/>
                  <a:pt x="80788" y="39468"/>
                  <a:pt x="82167" y="39468"/>
                </a:cubicBezTo>
                <a:cubicBezTo>
                  <a:pt x="85123" y="39468"/>
                  <a:pt x="87881" y="42259"/>
                  <a:pt x="87881" y="45049"/>
                </a:cubicBezTo>
                <a:cubicBezTo>
                  <a:pt x="87881" y="46445"/>
                  <a:pt x="87881" y="47840"/>
                  <a:pt x="86502" y="49235"/>
                </a:cubicBezTo>
                <a:cubicBezTo>
                  <a:pt x="55763" y="78936"/>
                  <a:pt x="55763" y="78936"/>
                  <a:pt x="55763" y="78936"/>
                </a:cubicBezTo>
                <a:cubicBezTo>
                  <a:pt x="55763" y="80332"/>
                  <a:pt x="54384" y="80332"/>
                  <a:pt x="53004" y="80332"/>
                </a:cubicBezTo>
                <a:cubicBezTo>
                  <a:pt x="51625" y="80332"/>
                  <a:pt x="50246" y="80332"/>
                  <a:pt x="48866" y="78936"/>
                </a:cubicBezTo>
                <a:cubicBezTo>
                  <a:pt x="32118" y="61993"/>
                  <a:pt x="32118" y="61993"/>
                  <a:pt x="32118" y="61993"/>
                </a:cubicBezTo>
                <a:cubicBezTo>
                  <a:pt x="30738" y="60598"/>
                  <a:pt x="30738" y="59202"/>
                  <a:pt x="30738" y="57807"/>
                </a:cubicBezTo>
                <a:cubicBezTo>
                  <a:pt x="30738" y="54817"/>
                  <a:pt x="32118" y="52026"/>
                  <a:pt x="36256" y="52026"/>
                </a:cubicBezTo>
                <a:close/>
                <a:moveTo>
                  <a:pt x="86502" y="80332"/>
                </a:moveTo>
                <a:lnTo>
                  <a:pt x="86502" y="80332"/>
                </a:lnTo>
                <a:close/>
                <a:moveTo>
                  <a:pt x="86502" y="39468"/>
                </a:moveTo>
                <a:lnTo>
                  <a:pt x="86502" y="39468"/>
                </a:lnTo>
                <a:close/>
              </a:path>
            </a:pathLst>
          </a:custGeom>
          <a:solidFill>
            <a:schemeClr val="accent5"/>
          </a:solidFill>
          <a:ln>
            <a:noFill/>
          </a:ln>
        </p:spPr>
        <p:txBody>
          <a:bodyPr lIns="45713" tIns="22850" rIns="45713" bIns="22850" anchor="ctr" anchorCtr="0">
            <a:noAutofit/>
          </a:bodyPr>
          <a:p>
            <a:endParaRPr dirty="0">
              <a:solidFill>
                <a:schemeClr val="dk1"/>
              </a:solidFill>
              <a:latin typeface="MS UI Gothic" panose="020B0600070205080204" charset="-128"/>
              <a:ea typeface="MS UI Gothic" panose="020B0600070205080204" charset="-128"/>
              <a:cs typeface="MS UI Gothic" panose="020B0600070205080204" charset="-128"/>
              <a:sym typeface="Roboto Cn" charset="0"/>
            </a:endParaRPr>
          </a:p>
        </p:txBody>
      </p:sp>
      <p:sp>
        <p:nvSpPr>
          <p:cNvPr id="4" name="Shape 4938"/>
          <p:cNvSpPr/>
          <p:nvPr/>
        </p:nvSpPr>
        <p:spPr>
          <a:xfrm>
            <a:off x="1228090" y="3529330"/>
            <a:ext cx="288290" cy="332105"/>
          </a:xfrm>
          <a:custGeom>
            <a:avLst/>
            <a:gdLst/>
            <a:ahLst/>
            <a:cxnLst/>
            <a:rect l="0" t="0" r="0" b="0"/>
            <a:pathLst>
              <a:path w="120000" h="120000" extrusionOk="0">
                <a:moveTo>
                  <a:pt x="114285" y="119800"/>
                </a:moveTo>
                <a:lnTo>
                  <a:pt x="114285" y="119800"/>
                </a:lnTo>
                <a:cubicBezTo>
                  <a:pt x="5714" y="119800"/>
                  <a:pt x="5714" y="119800"/>
                  <a:pt x="5714" y="119800"/>
                </a:cubicBezTo>
                <a:cubicBezTo>
                  <a:pt x="2955" y="119800"/>
                  <a:pt x="0" y="118205"/>
                  <a:pt x="0" y="114019"/>
                </a:cubicBezTo>
                <a:cubicBezTo>
                  <a:pt x="0" y="5581"/>
                  <a:pt x="0" y="5581"/>
                  <a:pt x="0" y="5581"/>
                </a:cubicBezTo>
                <a:cubicBezTo>
                  <a:pt x="0" y="2790"/>
                  <a:pt x="2955" y="0"/>
                  <a:pt x="5714" y="0"/>
                </a:cubicBezTo>
                <a:cubicBezTo>
                  <a:pt x="114285" y="0"/>
                  <a:pt x="114285" y="0"/>
                  <a:pt x="114285" y="0"/>
                </a:cubicBezTo>
                <a:cubicBezTo>
                  <a:pt x="117044" y="0"/>
                  <a:pt x="119802" y="2790"/>
                  <a:pt x="119802" y="5581"/>
                </a:cubicBezTo>
                <a:cubicBezTo>
                  <a:pt x="119802" y="114019"/>
                  <a:pt x="119802" y="114019"/>
                  <a:pt x="119802" y="114019"/>
                </a:cubicBezTo>
                <a:cubicBezTo>
                  <a:pt x="119802" y="118205"/>
                  <a:pt x="117044" y="119800"/>
                  <a:pt x="114285" y="119800"/>
                </a:cubicBezTo>
                <a:close/>
                <a:moveTo>
                  <a:pt x="108768" y="11162"/>
                </a:moveTo>
                <a:lnTo>
                  <a:pt x="108768" y="11162"/>
                </a:lnTo>
                <a:cubicBezTo>
                  <a:pt x="11231" y="11162"/>
                  <a:pt x="11231" y="11162"/>
                  <a:pt x="11231" y="11162"/>
                </a:cubicBezTo>
                <a:cubicBezTo>
                  <a:pt x="11231" y="108438"/>
                  <a:pt x="11231" y="108438"/>
                  <a:pt x="11231" y="108438"/>
                </a:cubicBezTo>
                <a:cubicBezTo>
                  <a:pt x="108768" y="108438"/>
                  <a:pt x="108768" y="108438"/>
                  <a:pt x="108768" y="108438"/>
                </a:cubicBezTo>
                <a:lnTo>
                  <a:pt x="108768" y="11162"/>
                </a:lnTo>
                <a:close/>
                <a:moveTo>
                  <a:pt x="36256" y="52026"/>
                </a:moveTo>
                <a:lnTo>
                  <a:pt x="36256" y="52026"/>
                </a:lnTo>
                <a:cubicBezTo>
                  <a:pt x="37635" y="52026"/>
                  <a:pt x="39014" y="53421"/>
                  <a:pt x="39014" y="54817"/>
                </a:cubicBezTo>
                <a:cubicBezTo>
                  <a:pt x="53004" y="67574"/>
                  <a:pt x="53004" y="67574"/>
                  <a:pt x="53004" y="67574"/>
                </a:cubicBezTo>
                <a:cubicBezTo>
                  <a:pt x="78029" y="40863"/>
                  <a:pt x="78029" y="40863"/>
                  <a:pt x="78029" y="40863"/>
                </a:cubicBezTo>
                <a:cubicBezTo>
                  <a:pt x="79408" y="39468"/>
                  <a:pt x="80788" y="39468"/>
                  <a:pt x="82167" y="39468"/>
                </a:cubicBezTo>
                <a:cubicBezTo>
                  <a:pt x="85123" y="39468"/>
                  <a:pt x="87881" y="42259"/>
                  <a:pt x="87881" y="45049"/>
                </a:cubicBezTo>
                <a:cubicBezTo>
                  <a:pt x="87881" y="46445"/>
                  <a:pt x="87881" y="47840"/>
                  <a:pt x="86502" y="49235"/>
                </a:cubicBezTo>
                <a:cubicBezTo>
                  <a:pt x="55763" y="78936"/>
                  <a:pt x="55763" y="78936"/>
                  <a:pt x="55763" y="78936"/>
                </a:cubicBezTo>
                <a:cubicBezTo>
                  <a:pt x="55763" y="80332"/>
                  <a:pt x="54384" y="80332"/>
                  <a:pt x="53004" y="80332"/>
                </a:cubicBezTo>
                <a:cubicBezTo>
                  <a:pt x="51625" y="80332"/>
                  <a:pt x="50246" y="80332"/>
                  <a:pt x="48866" y="78936"/>
                </a:cubicBezTo>
                <a:cubicBezTo>
                  <a:pt x="32118" y="61993"/>
                  <a:pt x="32118" y="61993"/>
                  <a:pt x="32118" y="61993"/>
                </a:cubicBezTo>
                <a:cubicBezTo>
                  <a:pt x="30738" y="60598"/>
                  <a:pt x="30738" y="59202"/>
                  <a:pt x="30738" y="57807"/>
                </a:cubicBezTo>
                <a:cubicBezTo>
                  <a:pt x="30738" y="54817"/>
                  <a:pt x="32118" y="52026"/>
                  <a:pt x="36256" y="52026"/>
                </a:cubicBezTo>
                <a:close/>
                <a:moveTo>
                  <a:pt x="86502" y="80332"/>
                </a:moveTo>
                <a:lnTo>
                  <a:pt x="86502" y="80332"/>
                </a:lnTo>
                <a:close/>
                <a:moveTo>
                  <a:pt x="86502" y="39468"/>
                </a:moveTo>
                <a:lnTo>
                  <a:pt x="86502" y="39468"/>
                </a:lnTo>
                <a:close/>
              </a:path>
            </a:pathLst>
          </a:custGeom>
          <a:solidFill>
            <a:schemeClr val="accent5"/>
          </a:solidFill>
          <a:ln>
            <a:noFill/>
          </a:ln>
        </p:spPr>
        <p:txBody>
          <a:bodyPr lIns="45713" tIns="22850" rIns="45713" bIns="22850" anchor="ctr" anchorCtr="0">
            <a:noAutofit/>
          </a:bodyPr>
          <a:p>
            <a:endParaRPr dirty="0">
              <a:solidFill>
                <a:schemeClr val="dk1"/>
              </a:solidFill>
              <a:latin typeface="MS UI Gothic" panose="020B0600070205080204" charset="-128"/>
              <a:ea typeface="MS UI Gothic" panose="020B0600070205080204" charset="-128"/>
              <a:cs typeface="MS UI Gothic" panose="020B0600070205080204" charset="-128"/>
              <a:sym typeface="Roboto Cn" charset="0"/>
            </a:endParaRPr>
          </a:p>
        </p:txBody>
      </p:sp>
      <p:sp>
        <p:nvSpPr>
          <p:cNvPr id="5" name="Shape 4938"/>
          <p:cNvSpPr/>
          <p:nvPr/>
        </p:nvSpPr>
        <p:spPr>
          <a:xfrm>
            <a:off x="1228090" y="4882515"/>
            <a:ext cx="288290" cy="353695"/>
          </a:xfrm>
          <a:custGeom>
            <a:avLst/>
            <a:gdLst/>
            <a:ahLst/>
            <a:cxnLst/>
            <a:rect l="0" t="0" r="0" b="0"/>
            <a:pathLst>
              <a:path w="120000" h="120000" extrusionOk="0">
                <a:moveTo>
                  <a:pt x="114285" y="119800"/>
                </a:moveTo>
                <a:lnTo>
                  <a:pt x="114285" y="119800"/>
                </a:lnTo>
                <a:cubicBezTo>
                  <a:pt x="5714" y="119800"/>
                  <a:pt x="5714" y="119800"/>
                  <a:pt x="5714" y="119800"/>
                </a:cubicBezTo>
                <a:cubicBezTo>
                  <a:pt x="2955" y="119800"/>
                  <a:pt x="0" y="118205"/>
                  <a:pt x="0" y="114019"/>
                </a:cubicBezTo>
                <a:cubicBezTo>
                  <a:pt x="0" y="5581"/>
                  <a:pt x="0" y="5581"/>
                  <a:pt x="0" y="5581"/>
                </a:cubicBezTo>
                <a:cubicBezTo>
                  <a:pt x="0" y="2790"/>
                  <a:pt x="2955" y="0"/>
                  <a:pt x="5714" y="0"/>
                </a:cubicBezTo>
                <a:cubicBezTo>
                  <a:pt x="114285" y="0"/>
                  <a:pt x="114285" y="0"/>
                  <a:pt x="114285" y="0"/>
                </a:cubicBezTo>
                <a:cubicBezTo>
                  <a:pt x="117044" y="0"/>
                  <a:pt x="119802" y="2790"/>
                  <a:pt x="119802" y="5581"/>
                </a:cubicBezTo>
                <a:cubicBezTo>
                  <a:pt x="119802" y="114019"/>
                  <a:pt x="119802" y="114019"/>
                  <a:pt x="119802" y="114019"/>
                </a:cubicBezTo>
                <a:cubicBezTo>
                  <a:pt x="119802" y="118205"/>
                  <a:pt x="117044" y="119800"/>
                  <a:pt x="114285" y="119800"/>
                </a:cubicBezTo>
                <a:close/>
                <a:moveTo>
                  <a:pt x="108768" y="11162"/>
                </a:moveTo>
                <a:lnTo>
                  <a:pt x="108768" y="11162"/>
                </a:lnTo>
                <a:cubicBezTo>
                  <a:pt x="11231" y="11162"/>
                  <a:pt x="11231" y="11162"/>
                  <a:pt x="11231" y="11162"/>
                </a:cubicBezTo>
                <a:cubicBezTo>
                  <a:pt x="11231" y="108438"/>
                  <a:pt x="11231" y="108438"/>
                  <a:pt x="11231" y="108438"/>
                </a:cubicBezTo>
                <a:cubicBezTo>
                  <a:pt x="108768" y="108438"/>
                  <a:pt x="108768" y="108438"/>
                  <a:pt x="108768" y="108438"/>
                </a:cubicBezTo>
                <a:lnTo>
                  <a:pt x="108768" y="11162"/>
                </a:lnTo>
                <a:close/>
                <a:moveTo>
                  <a:pt x="36256" y="52026"/>
                </a:moveTo>
                <a:lnTo>
                  <a:pt x="36256" y="52026"/>
                </a:lnTo>
                <a:cubicBezTo>
                  <a:pt x="37635" y="52026"/>
                  <a:pt x="39014" y="53421"/>
                  <a:pt x="39014" y="54817"/>
                </a:cubicBezTo>
                <a:cubicBezTo>
                  <a:pt x="53004" y="67574"/>
                  <a:pt x="53004" y="67574"/>
                  <a:pt x="53004" y="67574"/>
                </a:cubicBezTo>
                <a:cubicBezTo>
                  <a:pt x="78029" y="40863"/>
                  <a:pt x="78029" y="40863"/>
                  <a:pt x="78029" y="40863"/>
                </a:cubicBezTo>
                <a:cubicBezTo>
                  <a:pt x="79408" y="39468"/>
                  <a:pt x="80788" y="39468"/>
                  <a:pt x="82167" y="39468"/>
                </a:cubicBezTo>
                <a:cubicBezTo>
                  <a:pt x="85123" y="39468"/>
                  <a:pt x="87881" y="42259"/>
                  <a:pt x="87881" y="45049"/>
                </a:cubicBezTo>
                <a:cubicBezTo>
                  <a:pt x="87881" y="46445"/>
                  <a:pt x="87881" y="47840"/>
                  <a:pt x="86502" y="49235"/>
                </a:cubicBezTo>
                <a:cubicBezTo>
                  <a:pt x="55763" y="78936"/>
                  <a:pt x="55763" y="78936"/>
                  <a:pt x="55763" y="78936"/>
                </a:cubicBezTo>
                <a:cubicBezTo>
                  <a:pt x="55763" y="80332"/>
                  <a:pt x="54384" y="80332"/>
                  <a:pt x="53004" y="80332"/>
                </a:cubicBezTo>
                <a:cubicBezTo>
                  <a:pt x="51625" y="80332"/>
                  <a:pt x="50246" y="80332"/>
                  <a:pt x="48866" y="78936"/>
                </a:cubicBezTo>
                <a:cubicBezTo>
                  <a:pt x="32118" y="61993"/>
                  <a:pt x="32118" y="61993"/>
                  <a:pt x="32118" y="61993"/>
                </a:cubicBezTo>
                <a:cubicBezTo>
                  <a:pt x="30738" y="60598"/>
                  <a:pt x="30738" y="59202"/>
                  <a:pt x="30738" y="57807"/>
                </a:cubicBezTo>
                <a:cubicBezTo>
                  <a:pt x="30738" y="54817"/>
                  <a:pt x="32118" y="52026"/>
                  <a:pt x="36256" y="52026"/>
                </a:cubicBezTo>
                <a:close/>
                <a:moveTo>
                  <a:pt x="86502" y="80332"/>
                </a:moveTo>
                <a:lnTo>
                  <a:pt x="86502" y="80332"/>
                </a:lnTo>
                <a:close/>
                <a:moveTo>
                  <a:pt x="86502" y="39468"/>
                </a:moveTo>
                <a:lnTo>
                  <a:pt x="86502" y="39468"/>
                </a:lnTo>
                <a:close/>
              </a:path>
            </a:pathLst>
          </a:custGeom>
          <a:solidFill>
            <a:schemeClr val="accent5"/>
          </a:solidFill>
          <a:ln>
            <a:noFill/>
          </a:ln>
        </p:spPr>
        <p:txBody>
          <a:bodyPr lIns="45713" tIns="22850" rIns="45713" bIns="22850" anchor="ctr" anchorCtr="0">
            <a:noAutofit/>
          </a:bodyPr>
          <a:p>
            <a:endParaRPr dirty="0">
              <a:solidFill>
                <a:schemeClr val="dk1"/>
              </a:solidFill>
              <a:latin typeface="MS UI Gothic" panose="020B0600070205080204" charset="-128"/>
              <a:ea typeface="MS UI Gothic" panose="020B0600070205080204" charset="-128"/>
              <a:cs typeface="MS UI Gothic" panose="020B0600070205080204" charset="-128"/>
              <a:sym typeface="Roboto Cn"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alpha val="36000"/>
          </a:schemeClr>
        </a:solidFill>
        <a:effectLst/>
      </p:bgPr>
    </p:bg>
    <p:spTree>
      <p:nvGrpSpPr>
        <p:cNvPr id="1" name=""/>
        <p:cNvGrpSpPr/>
        <p:nvPr/>
      </p:nvGrpSpPr>
      <p:grpSpPr>
        <a:xfrm>
          <a:off x="0" y="0"/>
          <a:ext cx="0" cy="0"/>
          <a:chOff x="0" y="0"/>
          <a:chExt cx="0" cy="0"/>
        </a:xfrm>
      </p:grpSpPr>
      <p:sp>
        <p:nvSpPr>
          <p:cNvPr id="4" name="TextBox 3"/>
          <p:cNvSpPr txBox="1"/>
          <p:nvPr/>
        </p:nvSpPr>
        <p:spPr>
          <a:xfrm>
            <a:off x="1027374" y="617209"/>
            <a:ext cx="5627426" cy="521970"/>
          </a:xfrm>
          <a:prstGeom prst="rect">
            <a:avLst/>
          </a:prstGeom>
          <a:solidFill>
            <a:srgbClr val="069FEC"/>
          </a:solidFill>
        </p:spPr>
        <p:txBody>
          <a:bodyPr wrap="square" rtlCol="0">
            <a:spAutoFit/>
          </a:bodyPr>
          <a:lstStyle/>
          <a:p>
            <a:pPr algn="ctr"/>
            <a:r>
              <a:rPr lang="en-US" altLang="zh-CN" sz="2800" b="1" dirty="0" smtClean="0">
                <a:solidFill>
                  <a:schemeClr val="bg1"/>
                </a:solidFill>
                <a:latin typeface="黑体" panose="02010609060101010101" charset="-122"/>
                <a:ea typeface="黑体" panose="02010609060101010101" charset="-122"/>
              </a:rPr>
              <a:t>    Bubble Air Mattress</a:t>
            </a:r>
            <a:endParaRPr lang="en-US" altLang="zh-CN" sz="2800" b="1" dirty="0" smtClean="0">
              <a:solidFill>
                <a:schemeClr val="bg1"/>
              </a:solidFill>
              <a:latin typeface="黑体" panose="02010609060101010101" charset="-122"/>
              <a:ea typeface="黑体" panose="02010609060101010101" charset="-122"/>
            </a:endParaRPr>
          </a:p>
        </p:txBody>
      </p:sp>
      <p:sp>
        <p:nvSpPr>
          <p:cNvPr id="5" name="TextBox 4"/>
          <p:cNvSpPr txBox="1"/>
          <p:nvPr/>
        </p:nvSpPr>
        <p:spPr>
          <a:xfrm>
            <a:off x="1952625" y="1317625"/>
            <a:ext cx="4293235" cy="1014730"/>
          </a:xfrm>
          <a:prstGeom prst="rect">
            <a:avLst/>
          </a:prstGeom>
          <a:noFill/>
        </p:spPr>
        <p:txBody>
          <a:bodyPr wrap="square" rtlCol="0">
            <a:spAutoFit/>
          </a:bodyPr>
          <a:lstStyle/>
          <a:p>
            <a:pPr algn="ctr"/>
            <a:r>
              <a:rPr lang="zh-CN" altLang="en-US" sz="2400" b="1" dirty="0" smtClean="0">
                <a:ea typeface="黑体" panose="02010609060101010101" charset="-122"/>
                <a:cs typeface="+mn-lt"/>
              </a:rPr>
              <a:t>Taiwanese </a:t>
            </a:r>
            <a:r>
              <a:rPr lang="en-US" altLang="zh-CN" sz="2400" b="1" dirty="0" smtClean="0">
                <a:ea typeface="黑体" panose="02010609060101010101" charset="-122"/>
                <a:cs typeface="+mn-lt"/>
              </a:rPr>
              <a:t>Material</a:t>
            </a:r>
            <a:endParaRPr lang="en-US" altLang="zh-CN" sz="2400" b="1" dirty="0" smtClean="0">
              <a:ea typeface="黑体" panose="02010609060101010101" charset="-122"/>
              <a:cs typeface="+mn-lt"/>
            </a:endParaRPr>
          </a:p>
          <a:p>
            <a:pPr algn="ctr"/>
            <a:r>
              <a:rPr lang="en-US" altLang="zh-CN" sz="2400" b="1" dirty="0" smtClean="0">
                <a:ea typeface="黑体" panose="02010609060101010101" charset="-122"/>
                <a:cs typeface="+mn-lt"/>
              </a:rPr>
              <a:t>225KW HR one -time moulding</a:t>
            </a:r>
            <a:r>
              <a:rPr lang="zh-CN" altLang="en-US" sz="2400" b="1" dirty="0" smtClean="0">
                <a:latin typeface="黑体" panose="02010609060101010101" charset="-122"/>
                <a:ea typeface="黑体" panose="02010609060101010101" charset="-122"/>
              </a:rPr>
              <a:t> </a:t>
            </a:r>
            <a:r>
              <a:rPr lang="zh-CN" altLang="en-US" sz="3600" b="1" dirty="0" smtClean="0">
                <a:latin typeface="黑体" panose="02010609060101010101" charset="-122"/>
                <a:ea typeface="黑体" panose="02010609060101010101" charset="-122"/>
              </a:rPr>
              <a:t> </a:t>
            </a:r>
            <a:endParaRPr lang="zh-CN" altLang="en-US" sz="3600" b="1" dirty="0" smtClean="0">
              <a:latin typeface="黑体" panose="02010609060101010101" charset="-122"/>
              <a:ea typeface="黑体" panose="02010609060101010101" charset="-122"/>
            </a:endParaRPr>
          </a:p>
        </p:txBody>
      </p:sp>
      <p:sp>
        <p:nvSpPr>
          <p:cNvPr id="6" name="Rectangle 5"/>
          <p:cNvSpPr/>
          <p:nvPr/>
        </p:nvSpPr>
        <p:spPr>
          <a:xfrm>
            <a:off x="1801241" y="2641931"/>
            <a:ext cx="4257112" cy="3046095"/>
          </a:xfrm>
          <a:prstGeom prst="rect">
            <a:avLst/>
          </a:prstGeom>
        </p:spPr>
        <p:txBody>
          <a:bodyPr wrap="square">
            <a:spAutoFit/>
          </a:bodyPr>
          <a:lstStyle/>
          <a:p>
            <a:pPr algn="just">
              <a:lnSpc>
                <a:spcPct val="150000"/>
              </a:lnSpc>
            </a:pPr>
            <a:r>
              <a:rPr lang="zh-CN" altLang="en-US" sz="1600" dirty="0" smtClean="0">
                <a:solidFill>
                  <a:schemeClr val="bg2">
                    <a:lumMod val="10000"/>
                  </a:schemeClr>
                </a:solidFill>
                <a:latin typeface="微软雅黑 Light" panose="020B0502040204020203" pitchFamily="34" charset="-122"/>
                <a:ea typeface="微软雅黑 Light" panose="020B0502040204020203" pitchFamily="34" charset="-122"/>
                <a:cs typeface="NHL Ducks" panose="02000500000000000000" charset="0"/>
              </a:rPr>
              <a:t>Taiwanese Bubble air mattress ( Nanya PVC 0.3mm)  </a:t>
            </a:r>
            <a:endParaRPr lang="zh-CN" altLang="en-US" sz="1600" dirty="0" smtClean="0">
              <a:solidFill>
                <a:schemeClr val="bg2">
                  <a:lumMod val="10000"/>
                </a:schemeClr>
              </a:solidFill>
              <a:latin typeface="微软雅黑 Light" panose="020B0502040204020203" pitchFamily="34" charset="-122"/>
              <a:ea typeface="微软雅黑 Light" panose="020B0502040204020203" pitchFamily="34" charset="-122"/>
              <a:cs typeface="NHL Ducks" panose="02000500000000000000" charset="0"/>
            </a:endParaRPr>
          </a:p>
          <a:p>
            <a:pPr algn="just">
              <a:lnSpc>
                <a:spcPct val="150000"/>
              </a:lnSpc>
            </a:pPr>
            <a:r>
              <a:rPr lang="zh-CN" altLang="en-US" sz="1600" dirty="0" smtClean="0">
                <a:solidFill>
                  <a:schemeClr val="bg2">
                    <a:lumMod val="10000"/>
                  </a:schemeClr>
                </a:solidFill>
                <a:latin typeface="微软雅黑 Light" panose="020B0502040204020203" pitchFamily="34" charset="-122"/>
                <a:ea typeface="微软雅黑 Light" panose="020B0502040204020203" pitchFamily="34" charset="-122"/>
                <a:cs typeface="NHL Ducks" panose="02000500000000000000" charset="0"/>
              </a:rPr>
              <a:t>- size: 200*90*7cm  ,flaps , fire retard SGS</a:t>
            </a:r>
            <a:endParaRPr lang="zh-CN" altLang="en-US" sz="1600" dirty="0" smtClean="0">
              <a:solidFill>
                <a:schemeClr val="bg2">
                  <a:lumMod val="10000"/>
                </a:schemeClr>
              </a:solidFill>
              <a:latin typeface="微软雅黑 Light" panose="020B0502040204020203" pitchFamily="34" charset="-122"/>
              <a:ea typeface="微软雅黑 Light" panose="020B0502040204020203" pitchFamily="34" charset="-122"/>
              <a:cs typeface="NHL Ducks" panose="02000500000000000000" charset="0"/>
            </a:endParaRPr>
          </a:p>
          <a:p>
            <a:pPr algn="just">
              <a:lnSpc>
                <a:spcPct val="150000"/>
              </a:lnSpc>
            </a:pPr>
            <a:r>
              <a:rPr lang="zh-CN" altLang="en-US" sz="1600" dirty="0" smtClean="0">
                <a:solidFill>
                  <a:schemeClr val="bg2">
                    <a:lumMod val="10000"/>
                  </a:schemeClr>
                </a:solidFill>
                <a:latin typeface="微软雅黑 Light" panose="020B0502040204020203" pitchFamily="34" charset="-122"/>
                <a:ea typeface="微软雅黑 Light" panose="020B0502040204020203" pitchFamily="34" charset="-122"/>
                <a:cs typeface="NHL Ducks" panose="02000500000000000000" charset="0"/>
              </a:rPr>
              <a:t>- material: Medical class PVC 0.3mm  taiwanese</a:t>
            </a:r>
            <a:endParaRPr lang="zh-CN" altLang="en-US" sz="1600" dirty="0" smtClean="0">
              <a:solidFill>
                <a:schemeClr val="bg2">
                  <a:lumMod val="10000"/>
                </a:schemeClr>
              </a:solidFill>
              <a:latin typeface="微软雅黑 Light" panose="020B0502040204020203" pitchFamily="34" charset="-122"/>
              <a:ea typeface="微软雅黑 Light" panose="020B0502040204020203" pitchFamily="34" charset="-122"/>
              <a:cs typeface="NHL Ducks" panose="02000500000000000000" charset="0"/>
            </a:endParaRPr>
          </a:p>
          <a:p>
            <a:pPr algn="just">
              <a:lnSpc>
                <a:spcPct val="150000"/>
              </a:lnSpc>
            </a:pPr>
            <a:r>
              <a:rPr lang="zh-CN" altLang="en-US" sz="1600" dirty="0" smtClean="0">
                <a:solidFill>
                  <a:schemeClr val="bg2">
                    <a:lumMod val="10000"/>
                  </a:schemeClr>
                </a:solidFill>
                <a:latin typeface="微软雅黑 Light" panose="020B0502040204020203" pitchFamily="34" charset="-122"/>
                <a:ea typeface="微软雅黑 Light" panose="020B0502040204020203" pitchFamily="34" charset="-122"/>
                <a:cs typeface="NHL Ducks" panose="02000500000000000000" charset="0"/>
              </a:rPr>
              <a:t>- with double hose  , repair kit </a:t>
            </a:r>
            <a:endParaRPr lang="zh-CN" altLang="en-US" sz="1600" dirty="0" smtClean="0">
              <a:solidFill>
                <a:schemeClr val="bg2">
                  <a:lumMod val="10000"/>
                </a:schemeClr>
              </a:solidFill>
              <a:latin typeface="微软雅黑 Light" panose="020B0502040204020203" pitchFamily="34" charset="-122"/>
              <a:ea typeface="微软雅黑 Light" panose="020B0502040204020203" pitchFamily="34" charset="-122"/>
              <a:cs typeface="NHL Ducks" panose="02000500000000000000" charset="0"/>
            </a:endParaRPr>
          </a:p>
          <a:p>
            <a:pPr algn="just">
              <a:lnSpc>
                <a:spcPct val="150000"/>
              </a:lnSpc>
            </a:pPr>
            <a:r>
              <a:rPr lang="zh-CN" altLang="en-US" sz="1600" dirty="0" smtClean="0">
                <a:solidFill>
                  <a:schemeClr val="bg2">
                    <a:lumMod val="10000"/>
                  </a:schemeClr>
                </a:solidFill>
                <a:latin typeface="微软雅黑 Light" panose="020B0502040204020203" pitchFamily="34" charset="-122"/>
                <a:ea typeface="微软雅黑 Light" panose="020B0502040204020203" pitchFamily="34" charset="-122"/>
                <a:cs typeface="NHL Ducks" panose="02000500000000000000" charset="0"/>
              </a:rPr>
              <a:t>- </a:t>
            </a:r>
            <a:r>
              <a:rPr lang="en-US" altLang="zh-CN" sz="1600" dirty="0" smtClean="0">
                <a:solidFill>
                  <a:schemeClr val="bg2">
                    <a:lumMod val="10000"/>
                  </a:schemeClr>
                </a:solidFill>
                <a:latin typeface="微软雅黑 Light" panose="020B0502040204020203" pitchFamily="34" charset="-122"/>
                <a:ea typeface="微软雅黑 Light" panose="020B0502040204020203" pitchFamily="34" charset="-122"/>
                <a:cs typeface="NHL Ducks" panose="02000500000000000000" charset="0"/>
              </a:rPr>
              <a:t>225KW HR welding machine ,</a:t>
            </a:r>
            <a:r>
              <a:rPr lang="zh-CN" altLang="en-US" sz="1600" dirty="0" smtClean="0">
                <a:solidFill>
                  <a:schemeClr val="bg2">
                    <a:lumMod val="10000"/>
                  </a:schemeClr>
                </a:solidFill>
                <a:latin typeface="微软雅黑 Light" panose="020B0502040204020203" pitchFamily="34" charset="-122"/>
                <a:ea typeface="微软雅黑 Light" panose="020B0502040204020203" pitchFamily="34" charset="-122"/>
                <a:cs typeface="NHL Ducks" panose="02000500000000000000" charset="0"/>
              </a:rPr>
              <a:t>one time moudling </a:t>
            </a:r>
            <a:r>
              <a:rPr lang="en-US" altLang="zh-CN" sz="1600" dirty="0" smtClean="0">
                <a:solidFill>
                  <a:schemeClr val="bg2">
                    <a:lumMod val="10000"/>
                  </a:schemeClr>
                </a:solidFill>
                <a:latin typeface="微软雅黑 Light" panose="020B0502040204020203" pitchFamily="34" charset="-122"/>
                <a:ea typeface="微软雅黑 Light" panose="020B0502040204020203" pitchFamily="34" charset="-122"/>
                <a:cs typeface="NHL Ducks" panose="02000500000000000000" charset="0"/>
              </a:rPr>
              <a:t>producing</a:t>
            </a:r>
            <a:endParaRPr lang="en-US" altLang="zh-CN" sz="1600" dirty="0" smtClean="0">
              <a:solidFill>
                <a:schemeClr val="bg2">
                  <a:lumMod val="10000"/>
                </a:schemeClr>
              </a:solidFill>
              <a:latin typeface="微软雅黑 Light" panose="020B0502040204020203" pitchFamily="34" charset="-122"/>
              <a:ea typeface="微软雅黑 Light" panose="020B0502040204020203" pitchFamily="34" charset="-122"/>
              <a:cs typeface="NHL Ducks" panose="02000500000000000000" charset="0"/>
            </a:endParaRPr>
          </a:p>
        </p:txBody>
      </p:sp>
      <p:sp>
        <p:nvSpPr>
          <p:cNvPr id="7" name="Rectangle 6"/>
          <p:cNvSpPr/>
          <p:nvPr/>
        </p:nvSpPr>
        <p:spPr>
          <a:xfrm>
            <a:off x="4117" y="0"/>
            <a:ext cx="1023257" cy="6858000"/>
          </a:xfrm>
          <a:prstGeom prst="rect">
            <a:avLst/>
          </a:prstGeom>
          <a:solidFill>
            <a:srgbClr val="069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TextBox 7"/>
          <p:cNvSpPr txBox="1"/>
          <p:nvPr/>
        </p:nvSpPr>
        <p:spPr>
          <a:xfrm rot="16200000">
            <a:off x="-2311400" y="3204845"/>
            <a:ext cx="5697220" cy="521970"/>
          </a:xfrm>
          <a:prstGeom prst="rect">
            <a:avLst/>
          </a:prstGeom>
          <a:noFill/>
        </p:spPr>
        <p:txBody>
          <a:bodyPr wrap="square" rtlCol="0">
            <a:spAutoFit/>
          </a:bodyPr>
          <a:lstStyle/>
          <a:p>
            <a:r>
              <a:rPr lang="en-US" sz="2800" b="1" dirty="0">
                <a:solidFill>
                  <a:srgbClr val="88D5FC"/>
                </a:solidFill>
                <a:latin typeface="黑体" panose="02010609060101010101" charset="-122"/>
                <a:ea typeface="黑体" panose="02010609060101010101" charset="-122"/>
                <a:cs typeface="NHL Ducks" panose="02000500000000000000" charset="0"/>
              </a:rPr>
              <a:t>20 years HR-welding experience</a:t>
            </a:r>
            <a:endParaRPr lang="en-US" sz="2800" b="1" dirty="0">
              <a:solidFill>
                <a:srgbClr val="88D5FC"/>
              </a:solidFill>
              <a:latin typeface="黑体" panose="02010609060101010101" charset="-122"/>
              <a:ea typeface="黑体" panose="02010609060101010101" charset="-122"/>
              <a:cs typeface="NHL Ducks" panose="02000500000000000000" charset="0"/>
            </a:endParaRPr>
          </a:p>
        </p:txBody>
      </p:sp>
      <p:sp>
        <p:nvSpPr>
          <p:cNvPr id="9" name="Heart"/>
          <p:cNvSpPr/>
          <p:nvPr/>
        </p:nvSpPr>
        <p:spPr>
          <a:xfrm>
            <a:off x="1415828" y="617199"/>
            <a:ext cx="385250" cy="555092"/>
          </a:xfrm>
          <a:custGeom>
            <a:avLst/>
            <a:gdLst/>
            <a:ahLst/>
            <a:cxnLst>
              <a:cxn ang="0">
                <a:pos x="wd2" y="hd2"/>
              </a:cxn>
              <a:cxn ang="5400000">
                <a:pos x="wd2" y="hd2"/>
              </a:cxn>
              <a:cxn ang="10800000">
                <a:pos x="wd2" y="hd2"/>
              </a:cxn>
              <a:cxn ang="16200000">
                <a:pos x="wd2" y="hd2"/>
              </a:cxn>
            </a:cxnLst>
            <a:rect l="0" t="0" r="r" b="b"/>
            <a:pathLst>
              <a:path w="21599" h="21095" extrusionOk="0">
                <a:moveTo>
                  <a:pt x="11722" y="0"/>
                </a:moveTo>
                <a:cubicBezTo>
                  <a:pt x="11533" y="1"/>
                  <a:pt x="11335" y="18"/>
                  <a:pt x="11113" y="49"/>
                </a:cubicBezTo>
                <a:cubicBezTo>
                  <a:pt x="11034" y="61"/>
                  <a:pt x="10968" y="97"/>
                  <a:pt x="10940" y="147"/>
                </a:cubicBezTo>
                <a:cubicBezTo>
                  <a:pt x="10700" y="567"/>
                  <a:pt x="10586" y="981"/>
                  <a:pt x="10539" y="1363"/>
                </a:cubicBezTo>
                <a:cubicBezTo>
                  <a:pt x="10534" y="1400"/>
                  <a:pt x="10496" y="1432"/>
                  <a:pt x="10443" y="1444"/>
                </a:cubicBezTo>
                <a:cubicBezTo>
                  <a:pt x="10384" y="1459"/>
                  <a:pt x="10326" y="1475"/>
                  <a:pt x="10268" y="1491"/>
                </a:cubicBezTo>
                <a:cubicBezTo>
                  <a:pt x="10195" y="1510"/>
                  <a:pt x="10113" y="1491"/>
                  <a:pt x="10080" y="1444"/>
                </a:cubicBezTo>
                <a:cubicBezTo>
                  <a:pt x="9861" y="1142"/>
                  <a:pt x="9597" y="826"/>
                  <a:pt x="9360" y="557"/>
                </a:cubicBezTo>
                <a:cubicBezTo>
                  <a:pt x="9308" y="497"/>
                  <a:pt x="9190" y="479"/>
                  <a:pt x="9102" y="516"/>
                </a:cubicBezTo>
                <a:cubicBezTo>
                  <a:pt x="8755" y="660"/>
                  <a:pt x="8450" y="818"/>
                  <a:pt x="8197" y="967"/>
                </a:cubicBezTo>
                <a:cubicBezTo>
                  <a:pt x="8123" y="1010"/>
                  <a:pt x="8097" y="1078"/>
                  <a:pt x="8131" y="1139"/>
                </a:cubicBezTo>
                <a:cubicBezTo>
                  <a:pt x="8318" y="1465"/>
                  <a:pt x="8471" y="1824"/>
                  <a:pt x="8580" y="2112"/>
                </a:cubicBezTo>
                <a:cubicBezTo>
                  <a:pt x="8613" y="2199"/>
                  <a:pt x="8582" y="2290"/>
                  <a:pt x="8495" y="2358"/>
                </a:cubicBezTo>
                <a:cubicBezTo>
                  <a:pt x="8154" y="2628"/>
                  <a:pt x="7865" y="2946"/>
                  <a:pt x="7645" y="3310"/>
                </a:cubicBezTo>
                <a:cubicBezTo>
                  <a:pt x="5923" y="6167"/>
                  <a:pt x="7084" y="7798"/>
                  <a:pt x="7545" y="8283"/>
                </a:cubicBezTo>
                <a:cubicBezTo>
                  <a:pt x="7620" y="8362"/>
                  <a:pt x="7793" y="8366"/>
                  <a:pt x="7878" y="8292"/>
                </a:cubicBezTo>
                <a:cubicBezTo>
                  <a:pt x="8362" y="7865"/>
                  <a:pt x="9816" y="6564"/>
                  <a:pt x="11213" y="5125"/>
                </a:cubicBezTo>
                <a:cubicBezTo>
                  <a:pt x="12493" y="3806"/>
                  <a:pt x="14455" y="2936"/>
                  <a:pt x="15077" y="2681"/>
                </a:cubicBezTo>
                <a:cubicBezTo>
                  <a:pt x="15186" y="2636"/>
                  <a:pt x="15216" y="2540"/>
                  <a:pt x="15145" y="2469"/>
                </a:cubicBezTo>
                <a:cubicBezTo>
                  <a:pt x="14897" y="2223"/>
                  <a:pt x="14613" y="2016"/>
                  <a:pt x="14300" y="1848"/>
                </a:cubicBezTo>
                <a:cubicBezTo>
                  <a:pt x="14236" y="1813"/>
                  <a:pt x="14215" y="1755"/>
                  <a:pt x="14247" y="1705"/>
                </a:cubicBezTo>
                <a:cubicBezTo>
                  <a:pt x="14413" y="1449"/>
                  <a:pt x="14590" y="1188"/>
                  <a:pt x="14746" y="965"/>
                </a:cubicBezTo>
                <a:cubicBezTo>
                  <a:pt x="14786" y="907"/>
                  <a:pt x="14763" y="839"/>
                  <a:pt x="14688" y="798"/>
                </a:cubicBezTo>
                <a:cubicBezTo>
                  <a:pt x="14465" y="678"/>
                  <a:pt x="14197" y="558"/>
                  <a:pt x="13881" y="448"/>
                </a:cubicBezTo>
                <a:cubicBezTo>
                  <a:pt x="13788" y="416"/>
                  <a:pt x="13675" y="426"/>
                  <a:pt x="13600" y="474"/>
                </a:cubicBezTo>
                <a:cubicBezTo>
                  <a:pt x="13155" y="761"/>
                  <a:pt x="12868" y="1035"/>
                  <a:pt x="12682" y="1266"/>
                </a:cubicBezTo>
                <a:cubicBezTo>
                  <a:pt x="12652" y="1303"/>
                  <a:pt x="12588" y="1321"/>
                  <a:pt x="12524" y="1314"/>
                </a:cubicBezTo>
                <a:cubicBezTo>
                  <a:pt x="12433" y="1303"/>
                  <a:pt x="12341" y="1297"/>
                  <a:pt x="12249" y="1291"/>
                </a:cubicBezTo>
                <a:cubicBezTo>
                  <a:pt x="12167" y="1285"/>
                  <a:pt x="12109" y="1235"/>
                  <a:pt x="12121" y="1182"/>
                </a:cubicBezTo>
                <a:cubicBezTo>
                  <a:pt x="12204" y="803"/>
                  <a:pt x="12308" y="435"/>
                  <a:pt x="12397" y="172"/>
                </a:cubicBezTo>
                <a:cubicBezTo>
                  <a:pt x="12416" y="115"/>
                  <a:pt x="12361" y="59"/>
                  <a:pt x="12276" y="45"/>
                </a:cubicBezTo>
                <a:cubicBezTo>
                  <a:pt x="12090" y="14"/>
                  <a:pt x="11911" y="-1"/>
                  <a:pt x="11722" y="0"/>
                </a:cubicBezTo>
                <a:close/>
                <a:moveTo>
                  <a:pt x="5960" y="1687"/>
                </a:moveTo>
                <a:cubicBezTo>
                  <a:pt x="5924" y="1687"/>
                  <a:pt x="5887" y="1691"/>
                  <a:pt x="5852" y="1701"/>
                </a:cubicBezTo>
                <a:lnTo>
                  <a:pt x="4125" y="2175"/>
                </a:lnTo>
                <a:cubicBezTo>
                  <a:pt x="3985" y="2213"/>
                  <a:pt x="3918" y="2321"/>
                  <a:pt x="3977" y="2413"/>
                </a:cubicBezTo>
                <a:cubicBezTo>
                  <a:pt x="4284" y="2896"/>
                  <a:pt x="5040" y="4329"/>
                  <a:pt x="3864" y="5259"/>
                </a:cubicBezTo>
                <a:cubicBezTo>
                  <a:pt x="2644" y="6223"/>
                  <a:pt x="1858" y="6915"/>
                  <a:pt x="1795" y="7789"/>
                </a:cubicBezTo>
                <a:cubicBezTo>
                  <a:pt x="1786" y="7916"/>
                  <a:pt x="2018" y="7986"/>
                  <a:pt x="2156" y="7898"/>
                </a:cubicBezTo>
                <a:cubicBezTo>
                  <a:pt x="3586" y="6985"/>
                  <a:pt x="5173" y="6418"/>
                  <a:pt x="5672" y="6252"/>
                </a:cubicBezTo>
                <a:cubicBezTo>
                  <a:pt x="5770" y="6219"/>
                  <a:pt x="5835" y="6156"/>
                  <a:pt x="5845" y="6084"/>
                </a:cubicBezTo>
                <a:cubicBezTo>
                  <a:pt x="5896" y="5710"/>
                  <a:pt x="6110" y="4503"/>
                  <a:pt x="6843" y="3414"/>
                </a:cubicBezTo>
                <a:cubicBezTo>
                  <a:pt x="6936" y="3275"/>
                  <a:pt x="6949" y="3117"/>
                  <a:pt x="6875" y="2973"/>
                </a:cubicBezTo>
                <a:cubicBezTo>
                  <a:pt x="6561" y="2361"/>
                  <a:pt x="6334" y="1990"/>
                  <a:pt x="6211" y="1798"/>
                </a:cubicBezTo>
                <a:cubicBezTo>
                  <a:pt x="6166" y="1729"/>
                  <a:pt x="6067" y="1688"/>
                  <a:pt x="5960" y="1687"/>
                </a:cubicBezTo>
                <a:close/>
                <a:moveTo>
                  <a:pt x="17710" y="2796"/>
                </a:moveTo>
                <a:cubicBezTo>
                  <a:pt x="14128" y="3251"/>
                  <a:pt x="12899" y="4571"/>
                  <a:pt x="10446" y="6897"/>
                </a:cubicBezTo>
                <a:cubicBezTo>
                  <a:pt x="8658" y="8591"/>
                  <a:pt x="6919" y="9692"/>
                  <a:pt x="4739" y="10468"/>
                </a:cubicBezTo>
                <a:cubicBezTo>
                  <a:pt x="4525" y="10544"/>
                  <a:pt x="4337" y="10342"/>
                  <a:pt x="4538" y="10252"/>
                </a:cubicBezTo>
                <a:cubicBezTo>
                  <a:pt x="5703" y="9730"/>
                  <a:pt x="6496" y="9269"/>
                  <a:pt x="6838" y="9060"/>
                </a:cubicBezTo>
                <a:cubicBezTo>
                  <a:pt x="6943" y="8996"/>
                  <a:pt x="6959" y="8891"/>
                  <a:pt x="6875" y="8814"/>
                </a:cubicBezTo>
                <a:cubicBezTo>
                  <a:pt x="6581" y="8543"/>
                  <a:pt x="5949" y="7853"/>
                  <a:pt x="5842" y="6845"/>
                </a:cubicBezTo>
                <a:cubicBezTo>
                  <a:pt x="5834" y="6772"/>
                  <a:pt x="5713" y="6729"/>
                  <a:pt x="5617" y="6766"/>
                </a:cubicBezTo>
                <a:cubicBezTo>
                  <a:pt x="2431" y="7985"/>
                  <a:pt x="0" y="9475"/>
                  <a:pt x="0" y="12423"/>
                </a:cubicBezTo>
                <a:cubicBezTo>
                  <a:pt x="0" y="17020"/>
                  <a:pt x="7570" y="17905"/>
                  <a:pt x="11316" y="20019"/>
                </a:cubicBezTo>
                <a:cubicBezTo>
                  <a:pt x="14094" y="21588"/>
                  <a:pt x="17510" y="21599"/>
                  <a:pt x="18384" y="18991"/>
                </a:cubicBezTo>
                <a:cubicBezTo>
                  <a:pt x="19484" y="15711"/>
                  <a:pt x="21598" y="14918"/>
                  <a:pt x="21599" y="12159"/>
                </a:cubicBezTo>
                <a:cubicBezTo>
                  <a:pt x="21600" y="8407"/>
                  <a:pt x="16913" y="7232"/>
                  <a:pt x="15378" y="6948"/>
                </a:cubicBezTo>
                <a:cubicBezTo>
                  <a:pt x="15111" y="6898"/>
                  <a:pt x="14833" y="6992"/>
                  <a:pt x="14736" y="7163"/>
                </a:cubicBezTo>
                <a:cubicBezTo>
                  <a:pt x="14229" y="8058"/>
                  <a:pt x="13569" y="8963"/>
                  <a:pt x="12931" y="9739"/>
                </a:cubicBezTo>
                <a:cubicBezTo>
                  <a:pt x="12906" y="9770"/>
                  <a:pt x="12897" y="9804"/>
                  <a:pt x="12903" y="9838"/>
                </a:cubicBezTo>
                <a:cubicBezTo>
                  <a:pt x="13041" y="10635"/>
                  <a:pt x="13856" y="12480"/>
                  <a:pt x="18442" y="12514"/>
                </a:cubicBezTo>
                <a:cubicBezTo>
                  <a:pt x="18615" y="12516"/>
                  <a:pt x="18627" y="12684"/>
                  <a:pt x="18454" y="12698"/>
                </a:cubicBezTo>
                <a:cubicBezTo>
                  <a:pt x="15394" y="12942"/>
                  <a:pt x="13494" y="12360"/>
                  <a:pt x="12226" y="10797"/>
                </a:cubicBezTo>
                <a:cubicBezTo>
                  <a:pt x="12180" y="10741"/>
                  <a:pt x="12059" y="10739"/>
                  <a:pt x="12008" y="10794"/>
                </a:cubicBezTo>
                <a:cubicBezTo>
                  <a:pt x="11820" y="10994"/>
                  <a:pt x="11644" y="11173"/>
                  <a:pt x="11486" y="11324"/>
                </a:cubicBezTo>
                <a:cubicBezTo>
                  <a:pt x="11331" y="11473"/>
                  <a:pt x="11233" y="11645"/>
                  <a:pt x="11206" y="11825"/>
                </a:cubicBezTo>
                <a:cubicBezTo>
                  <a:pt x="11076" y="12662"/>
                  <a:pt x="11110" y="13401"/>
                  <a:pt x="11261" y="14060"/>
                </a:cubicBezTo>
                <a:cubicBezTo>
                  <a:pt x="11282" y="14151"/>
                  <a:pt x="11375" y="14228"/>
                  <a:pt x="11506" y="14259"/>
                </a:cubicBezTo>
                <a:cubicBezTo>
                  <a:pt x="12699" y="14545"/>
                  <a:pt x="13970" y="14947"/>
                  <a:pt x="15157" y="15732"/>
                </a:cubicBezTo>
                <a:cubicBezTo>
                  <a:pt x="15273" y="15809"/>
                  <a:pt x="15120" y="15929"/>
                  <a:pt x="14987" y="15866"/>
                </a:cubicBezTo>
                <a:cubicBezTo>
                  <a:pt x="13324" y="15077"/>
                  <a:pt x="12167" y="14894"/>
                  <a:pt x="11629" y="14854"/>
                </a:cubicBezTo>
                <a:cubicBezTo>
                  <a:pt x="11570" y="14850"/>
                  <a:pt x="11526" y="14886"/>
                  <a:pt x="11542" y="14924"/>
                </a:cubicBezTo>
                <a:cubicBezTo>
                  <a:pt x="12090" y="16223"/>
                  <a:pt x="13092" y="17158"/>
                  <a:pt x="14016" y="17895"/>
                </a:cubicBezTo>
                <a:cubicBezTo>
                  <a:pt x="14154" y="18006"/>
                  <a:pt x="13922" y="18148"/>
                  <a:pt x="13766" y="18049"/>
                </a:cubicBezTo>
                <a:cubicBezTo>
                  <a:pt x="12788" y="17436"/>
                  <a:pt x="12083" y="16766"/>
                  <a:pt x="11577" y="16104"/>
                </a:cubicBezTo>
                <a:cubicBezTo>
                  <a:pt x="11543" y="16060"/>
                  <a:pt x="11450" y="16057"/>
                  <a:pt x="11411" y="16099"/>
                </a:cubicBezTo>
                <a:cubicBezTo>
                  <a:pt x="11214" y="16309"/>
                  <a:pt x="10950" y="16720"/>
                  <a:pt x="10875" y="17462"/>
                </a:cubicBezTo>
                <a:cubicBezTo>
                  <a:pt x="10861" y="17592"/>
                  <a:pt x="10571" y="17595"/>
                  <a:pt x="10554" y="17466"/>
                </a:cubicBezTo>
                <a:cubicBezTo>
                  <a:pt x="10475" y="16870"/>
                  <a:pt x="10586" y="16307"/>
                  <a:pt x="11103" y="15573"/>
                </a:cubicBezTo>
                <a:cubicBezTo>
                  <a:pt x="11139" y="15522"/>
                  <a:pt x="11141" y="15463"/>
                  <a:pt x="11110" y="15410"/>
                </a:cubicBezTo>
                <a:cubicBezTo>
                  <a:pt x="10285" y="13990"/>
                  <a:pt x="10284" y="12723"/>
                  <a:pt x="10310" y="12309"/>
                </a:cubicBezTo>
                <a:cubicBezTo>
                  <a:pt x="10313" y="12261"/>
                  <a:pt x="10225" y="12236"/>
                  <a:pt x="10175" y="12271"/>
                </a:cubicBezTo>
                <a:cubicBezTo>
                  <a:pt x="9950" y="12429"/>
                  <a:pt x="9490" y="12748"/>
                  <a:pt x="8939" y="13116"/>
                </a:cubicBezTo>
                <a:cubicBezTo>
                  <a:pt x="8869" y="13162"/>
                  <a:pt x="8838" y="13228"/>
                  <a:pt x="8856" y="13293"/>
                </a:cubicBezTo>
                <a:cubicBezTo>
                  <a:pt x="9208" y="14564"/>
                  <a:pt x="8909" y="15327"/>
                  <a:pt x="8495" y="15826"/>
                </a:cubicBezTo>
                <a:cubicBezTo>
                  <a:pt x="8405" y="15935"/>
                  <a:pt x="8151" y="15863"/>
                  <a:pt x="8207" y="15745"/>
                </a:cubicBezTo>
                <a:cubicBezTo>
                  <a:pt x="8602" y="14908"/>
                  <a:pt x="8457" y="14354"/>
                  <a:pt x="8184" y="13683"/>
                </a:cubicBezTo>
                <a:cubicBezTo>
                  <a:pt x="8172" y="13652"/>
                  <a:pt x="8115" y="13638"/>
                  <a:pt x="8076" y="13658"/>
                </a:cubicBezTo>
                <a:cubicBezTo>
                  <a:pt x="6944" y="14228"/>
                  <a:pt x="6378" y="14971"/>
                  <a:pt x="6095" y="15552"/>
                </a:cubicBezTo>
                <a:cubicBezTo>
                  <a:pt x="6046" y="15654"/>
                  <a:pt x="5815" y="15621"/>
                  <a:pt x="5832" y="15514"/>
                </a:cubicBezTo>
                <a:cubicBezTo>
                  <a:pt x="5922" y="14948"/>
                  <a:pt x="6427" y="14160"/>
                  <a:pt x="7953" y="13152"/>
                </a:cubicBezTo>
                <a:cubicBezTo>
                  <a:pt x="11621" y="10730"/>
                  <a:pt x="12557" y="9223"/>
                  <a:pt x="14011" y="6902"/>
                </a:cubicBezTo>
                <a:cubicBezTo>
                  <a:pt x="15326" y="4803"/>
                  <a:pt x="18598" y="4049"/>
                  <a:pt x="19214" y="3923"/>
                </a:cubicBezTo>
                <a:cubicBezTo>
                  <a:pt x="19263" y="3914"/>
                  <a:pt x="19281" y="3875"/>
                  <a:pt x="19249" y="3849"/>
                </a:cubicBezTo>
                <a:cubicBezTo>
                  <a:pt x="19041" y="3675"/>
                  <a:pt x="18378" y="3131"/>
                  <a:pt x="17868" y="2824"/>
                </a:cubicBezTo>
                <a:cubicBezTo>
                  <a:pt x="17826" y="2799"/>
                  <a:pt x="17765" y="2789"/>
                  <a:pt x="17710" y="2796"/>
                </a:cubicBezTo>
                <a:close/>
              </a:path>
            </a:pathLst>
          </a:cu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sym typeface="宋体" panose="02010600030101010101" pitchFamily="2" charset="-122"/>
            </a:endParaRPr>
          </a:p>
        </p:txBody>
      </p:sp>
      <p:pic>
        <p:nvPicPr>
          <p:cNvPr id="11" name="图片占位符 10" descr="F:\HF\产品图片\海报\微信图片_20191010153427.jpg微信图片_20191010153427"/>
          <p:cNvPicPr>
            <a:picLocks noChangeAspect="1"/>
          </p:cNvPicPr>
          <p:nvPr>
            <p:ph type="pic" sz="quarter" idx="10"/>
          </p:nvPr>
        </p:nvPicPr>
        <p:blipFill>
          <a:blip r:embed="rId1"/>
          <a:srcRect/>
          <a:stretch>
            <a:fillRect/>
          </a:stretch>
        </p:blipFill>
        <p:spPr>
          <a:xfrm>
            <a:off x="6835775" y="826135"/>
            <a:ext cx="5206365" cy="5205730"/>
          </a:xfrm>
          <a:prstGeom prst="rect">
            <a:avLst/>
          </a:prstGeom>
          <a:solidFill>
            <a:schemeClr val="tx2">
              <a:lumMod val="20000"/>
              <a:lumOff val="80000"/>
              <a:alpha val="37000"/>
            </a:schemeClr>
          </a:solid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353060" y="1462726"/>
            <a:ext cx="5627426" cy="521970"/>
          </a:xfrm>
          <a:prstGeom prst="rect">
            <a:avLst/>
          </a:prstGeom>
          <a:solidFill>
            <a:srgbClr val="069FEC"/>
          </a:solidFill>
          <a:effectLst>
            <a:outerShdw blurRad="88900" dist="50800" dir="5400000" algn="ctr" rotWithShape="0">
              <a:srgbClr val="000000">
                <a:alpha val="43137"/>
              </a:srgbClr>
            </a:outerShdw>
          </a:effectLst>
        </p:spPr>
        <p:txBody>
          <a:bodyPr wrap="square" rtlCol="0">
            <a:spAutoFit/>
          </a:bodyPr>
          <a:lstStyle/>
          <a:p>
            <a:pPr algn="ctr"/>
            <a:r>
              <a:rPr lang="en-US" altLang="id-ID" sz="2800" b="1" dirty="0">
                <a:latin typeface="黑体" panose="02010609060101010101" charset="-122"/>
                <a:ea typeface="黑体" panose="02010609060101010101" charset="-122"/>
                <a:sym typeface="+mn-ea"/>
              </a:rPr>
              <a:t>Below 20db noise</a:t>
            </a:r>
            <a:endParaRPr lang="en-US" altLang="id-ID" sz="2800" b="1" dirty="0">
              <a:solidFill>
                <a:schemeClr val="bg1"/>
              </a:solidFill>
              <a:latin typeface="黑体" panose="02010609060101010101" charset="-122"/>
              <a:ea typeface="黑体" panose="02010609060101010101" charset="-122"/>
              <a:sym typeface="+mn-ea"/>
            </a:endParaRPr>
          </a:p>
        </p:txBody>
      </p:sp>
      <p:grpSp>
        <p:nvGrpSpPr>
          <p:cNvPr id="5" name="Group 4"/>
          <p:cNvGrpSpPr/>
          <p:nvPr/>
        </p:nvGrpSpPr>
        <p:grpSpPr>
          <a:xfrm>
            <a:off x="1054100" y="826746"/>
            <a:ext cx="4394200" cy="5193484"/>
            <a:chOff x="927100" y="652467"/>
            <a:chExt cx="4394200" cy="5193484"/>
          </a:xfrm>
        </p:grpSpPr>
        <p:grpSp>
          <p:nvGrpSpPr>
            <p:cNvPr id="6" name="Group 5"/>
            <p:cNvGrpSpPr/>
            <p:nvPr/>
          </p:nvGrpSpPr>
          <p:grpSpPr>
            <a:xfrm>
              <a:off x="927100" y="3840199"/>
              <a:ext cx="4394200" cy="2005752"/>
              <a:chOff x="1016000" y="2836899"/>
              <a:chExt cx="4394200" cy="2005752"/>
            </a:xfrm>
          </p:grpSpPr>
          <p:grpSp>
            <p:nvGrpSpPr>
              <p:cNvPr id="12" name="Group 11"/>
              <p:cNvGrpSpPr/>
              <p:nvPr/>
            </p:nvGrpSpPr>
            <p:grpSpPr>
              <a:xfrm>
                <a:off x="1016000" y="3272649"/>
                <a:ext cx="3454400" cy="127000"/>
                <a:chOff x="1016000" y="3581400"/>
                <a:chExt cx="3454400" cy="127000"/>
              </a:xfrm>
            </p:grpSpPr>
            <p:sp>
              <p:nvSpPr>
                <p:cNvPr id="22" name="Rounded Rectangle 21"/>
                <p:cNvSpPr/>
                <p:nvPr/>
              </p:nvSpPr>
              <p:spPr>
                <a:xfrm>
                  <a:off x="1016000" y="3581400"/>
                  <a:ext cx="3454400" cy="127000"/>
                </a:xfrm>
                <a:prstGeom prst="roundRect">
                  <a:avLst>
                    <a:gd name="adj"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Light" panose="020B0502040204020203" pitchFamily="34" charset="-122"/>
                    <a:ea typeface="微软雅黑 Light" panose="020B0502040204020203" pitchFamily="34" charset="-122"/>
                    <a:cs typeface="NHL Ducks" panose="02000500000000000000" charset="0"/>
                  </a:endParaRPr>
                </a:p>
              </p:txBody>
            </p:sp>
            <p:sp>
              <p:nvSpPr>
                <p:cNvPr id="23" name="Rounded Rectangle 22"/>
                <p:cNvSpPr/>
                <p:nvPr/>
              </p:nvSpPr>
              <p:spPr>
                <a:xfrm>
                  <a:off x="1016000" y="3581400"/>
                  <a:ext cx="3048000" cy="127000"/>
                </a:xfrm>
                <a:prstGeom prst="roundRect">
                  <a:avLst>
                    <a:gd name="adj" fmla="val 50000"/>
                  </a:avLst>
                </a:prstGeom>
                <a:solidFill>
                  <a:srgbClr val="069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Light" panose="020B0502040204020203" pitchFamily="34" charset="-122"/>
                    <a:ea typeface="微软雅黑 Light" panose="020B0502040204020203" pitchFamily="34" charset="-122"/>
                    <a:cs typeface="NHL Ducks" panose="02000500000000000000" charset="0"/>
                  </a:endParaRPr>
                </a:p>
              </p:txBody>
            </p:sp>
          </p:grpSp>
          <p:grpSp>
            <p:nvGrpSpPr>
              <p:cNvPr id="13" name="Group 12"/>
              <p:cNvGrpSpPr/>
              <p:nvPr/>
            </p:nvGrpSpPr>
            <p:grpSpPr>
              <a:xfrm>
                <a:off x="1016000" y="3994150"/>
                <a:ext cx="3454400" cy="127000"/>
                <a:chOff x="1016000" y="4102100"/>
                <a:chExt cx="3454400" cy="127000"/>
              </a:xfrm>
            </p:grpSpPr>
            <p:sp>
              <p:nvSpPr>
                <p:cNvPr id="20" name="Rounded Rectangle 19"/>
                <p:cNvSpPr/>
                <p:nvPr/>
              </p:nvSpPr>
              <p:spPr>
                <a:xfrm>
                  <a:off x="1016000" y="4102100"/>
                  <a:ext cx="3454400" cy="127000"/>
                </a:xfrm>
                <a:prstGeom prst="roundRect">
                  <a:avLst>
                    <a:gd name="adj"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Light" panose="020B0502040204020203" pitchFamily="34" charset="-122"/>
                    <a:ea typeface="微软雅黑 Light" panose="020B0502040204020203" pitchFamily="34" charset="-122"/>
                    <a:cs typeface="NHL Ducks" panose="02000500000000000000" charset="0"/>
                  </a:endParaRPr>
                </a:p>
              </p:txBody>
            </p:sp>
            <p:sp>
              <p:nvSpPr>
                <p:cNvPr id="21" name="Rounded Rectangle 20"/>
                <p:cNvSpPr/>
                <p:nvPr/>
              </p:nvSpPr>
              <p:spPr>
                <a:xfrm>
                  <a:off x="1016000" y="4102100"/>
                  <a:ext cx="2355850" cy="127000"/>
                </a:xfrm>
                <a:prstGeom prst="roundRect">
                  <a:avLst>
                    <a:gd name="adj" fmla="val 50000"/>
                  </a:avLst>
                </a:prstGeom>
                <a:solidFill>
                  <a:srgbClr val="069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Light" panose="020B0502040204020203" pitchFamily="34" charset="-122"/>
                    <a:ea typeface="微软雅黑 Light" panose="020B0502040204020203" pitchFamily="34" charset="-122"/>
                    <a:cs typeface="NHL Ducks" panose="02000500000000000000" charset="0"/>
                  </a:endParaRPr>
                </a:p>
              </p:txBody>
            </p:sp>
          </p:grpSp>
          <p:grpSp>
            <p:nvGrpSpPr>
              <p:cNvPr id="14" name="Group 13"/>
              <p:cNvGrpSpPr/>
              <p:nvPr/>
            </p:nvGrpSpPr>
            <p:grpSpPr>
              <a:xfrm>
                <a:off x="1016000" y="4715651"/>
                <a:ext cx="3454400" cy="127000"/>
                <a:chOff x="1016000" y="4559300"/>
                <a:chExt cx="3454400" cy="127000"/>
              </a:xfrm>
            </p:grpSpPr>
            <p:sp>
              <p:nvSpPr>
                <p:cNvPr id="18" name="Rounded Rectangle 17"/>
                <p:cNvSpPr/>
                <p:nvPr/>
              </p:nvSpPr>
              <p:spPr>
                <a:xfrm>
                  <a:off x="1016000" y="4559300"/>
                  <a:ext cx="3454400" cy="127000"/>
                </a:xfrm>
                <a:prstGeom prst="roundRect">
                  <a:avLst>
                    <a:gd name="adj"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Light" panose="020B0502040204020203" pitchFamily="34" charset="-122"/>
                    <a:ea typeface="微软雅黑 Light" panose="020B0502040204020203" pitchFamily="34" charset="-122"/>
                    <a:cs typeface="NHL Ducks" panose="02000500000000000000" charset="0"/>
                  </a:endParaRPr>
                </a:p>
              </p:txBody>
            </p:sp>
            <p:sp>
              <p:nvSpPr>
                <p:cNvPr id="19" name="Rounded Rectangle 18"/>
                <p:cNvSpPr/>
                <p:nvPr/>
              </p:nvSpPr>
              <p:spPr>
                <a:xfrm>
                  <a:off x="1016000" y="4559300"/>
                  <a:ext cx="2832100" cy="127000"/>
                </a:xfrm>
                <a:prstGeom prst="roundRect">
                  <a:avLst>
                    <a:gd name="adj" fmla="val 50000"/>
                  </a:avLst>
                </a:prstGeom>
                <a:solidFill>
                  <a:srgbClr val="069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Light" panose="020B0502040204020203" pitchFamily="34" charset="-122"/>
                    <a:ea typeface="微软雅黑 Light" panose="020B0502040204020203" pitchFamily="34" charset="-122"/>
                    <a:cs typeface="NHL Ducks" panose="02000500000000000000" charset="0"/>
                  </a:endParaRPr>
                </a:p>
              </p:txBody>
            </p:sp>
          </p:grpSp>
          <p:sp>
            <p:nvSpPr>
              <p:cNvPr id="15" name="TextBox 14"/>
              <p:cNvSpPr txBox="1"/>
              <p:nvPr/>
            </p:nvSpPr>
            <p:spPr>
              <a:xfrm>
                <a:off x="1016000" y="2836899"/>
                <a:ext cx="3900805" cy="492125"/>
              </a:xfrm>
              <a:prstGeom prst="rect">
                <a:avLst/>
              </a:prstGeom>
              <a:noFill/>
            </p:spPr>
            <p:txBody>
              <a:bodyPr wrap="none" lIns="0" tIns="0" rIns="0" bIns="0" rtlCol="0">
                <a:spAutoFit/>
              </a:bodyPr>
              <a:lstStyle/>
              <a:p>
                <a:pPr algn="l"/>
                <a:r>
                  <a:rPr lang="zh-CN" altLang="en-US" sz="1600" dirty="0" smtClean="0">
                    <a:latin typeface="微软雅黑 Light" panose="020B0502040204020203" pitchFamily="34" charset="-122"/>
                    <a:ea typeface="微软雅黑 Light" panose="020B0502040204020203" pitchFamily="34" charset="-122"/>
                    <a:cs typeface="NHL Ducks" panose="02000500000000000000" charset="0"/>
                    <a:sym typeface="+mn-ea"/>
                  </a:rPr>
                  <a:t>CPC quick release and hold air if power off </a:t>
                </a:r>
                <a:endParaRPr lang="zh-CN" altLang="en-US" sz="1600" dirty="0" smtClean="0">
                  <a:latin typeface="微软雅黑 Light" panose="020B0502040204020203" pitchFamily="34" charset="-122"/>
                  <a:ea typeface="微软雅黑 Light" panose="020B0502040204020203" pitchFamily="34" charset="-122"/>
                  <a:cs typeface="NHL Ducks" panose="02000500000000000000" charset="0"/>
                </a:endParaRPr>
              </a:p>
              <a:p>
                <a:endParaRPr lang="en-US" sz="1600" b="1" dirty="0">
                  <a:latin typeface="微软雅黑 Light" panose="020B0502040204020203" pitchFamily="34" charset="-122"/>
                  <a:ea typeface="微软雅黑 Light" panose="020B0502040204020203" pitchFamily="34" charset="-122"/>
                  <a:cs typeface="NHL Ducks" panose="02000500000000000000" charset="0"/>
                </a:endParaRPr>
              </a:p>
            </p:txBody>
          </p:sp>
          <p:sp>
            <p:nvSpPr>
              <p:cNvPr id="16" name="TextBox 15"/>
              <p:cNvSpPr txBox="1"/>
              <p:nvPr/>
            </p:nvSpPr>
            <p:spPr>
              <a:xfrm>
                <a:off x="1016000" y="3558400"/>
                <a:ext cx="2254885" cy="276860"/>
              </a:xfrm>
              <a:prstGeom prst="rect">
                <a:avLst/>
              </a:prstGeom>
              <a:noFill/>
            </p:spPr>
            <p:txBody>
              <a:bodyPr wrap="none" lIns="0" tIns="0" rIns="0" bIns="0" rtlCol="0">
                <a:spAutoFit/>
              </a:bodyPr>
              <a:lstStyle/>
              <a:p>
                <a:pPr algn="l"/>
                <a:r>
                  <a:rPr lang="zh-CN" altLang="en-US" dirty="0" smtClean="0">
                    <a:latin typeface="微软雅黑 Light" panose="020B0502040204020203" pitchFamily="34" charset="-122"/>
                    <a:ea typeface="微软雅黑 Light" panose="020B0502040204020203" pitchFamily="34" charset="-122"/>
                    <a:cs typeface="NHL Ducks" panose="02000500000000000000" charset="0"/>
                    <a:sym typeface="+mn-ea"/>
                  </a:rPr>
                  <a:t>AB or ABC alternating </a:t>
                </a:r>
                <a:endParaRPr lang="en-US" b="1" dirty="0">
                  <a:latin typeface="微软雅黑 Light" panose="020B0502040204020203" pitchFamily="34" charset="-122"/>
                  <a:ea typeface="微软雅黑 Light" panose="020B0502040204020203" pitchFamily="34" charset="-122"/>
                  <a:cs typeface="NHL Ducks" panose="02000500000000000000" charset="0"/>
                </a:endParaRPr>
              </a:p>
            </p:txBody>
          </p:sp>
          <p:sp>
            <p:nvSpPr>
              <p:cNvPr id="17" name="TextBox 16"/>
              <p:cNvSpPr txBox="1"/>
              <p:nvPr/>
            </p:nvSpPr>
            <p:spPr>
              <a:xfrm>
                <a:off x="1016000" y="4279619"/>
                <a:ext cx="4394200" cy="553720"/>
              </a:xfrm>
              <a:prstGeom prst="rect">
                <a:avLst/>
              </a:prstGeom>
              <a:noFill/>
            </p:spPr>
            <p:txBody>
              <a:bodyPr wrap="square" lIns="0" tIns="0" rIns="0" bIns="0" rtlCol="0">
                <a:spAutoFit/>
              </a:bodyPr>
              <a:lstStyle/>
              <a:p>
                <a:pPr algn="l"/>
                <a:r>
                  <a:rPr lang="zh-CN" altLang="en-US" dirty="0" smtClean="0">
                    <a:latin typeface="微软雅黑 Light" panose="020B0502040204020203" pitchFamily="34" charset="-122"/>
                    <a:ea typeface="微软雅黑 Light" panose="020B0502040204020203" pitchFamily="34" charset="-122"/>
                    <a:cs typeface="NHL Ducks" panose="02000500000000000000" charset="0"/>
                    <a:sym typeface="+mn-ea"/>
                  </a:rPr>
                  <a:t> </a:t>
                </a:r>
                <a:r>
                  <a:rPr lang="zh-CN" altLang="en-US" sz="1600" dirty="0" smtClean="0">
                    <a:latin typeface="微软雅黑 Light" panose="020B0502040204020203" pitchFamily="34" charset="-122"/>
                    <a:ea typeface="微软雅黑 Light" panose="020B0502040204020203" pitchFamily="34" charset="-122"/>
                    <a:cs typeface="NHL Ducks" panose="02000500000000000000" charset="0"/>
                    <a:sym typeface="+mn-ea"/>
                  </a:rPr>
                  <a:t>filter / fuse outside more safe and longer life </a:t>
                </a:r>
                <a:endParaRPr lang="zh-CN" altLang="en-US" dirty="0" smtClean="0">
                  <a:latin typeface="微软雅黑 Light" panose="020B0502040204020203" pitchFamily="34" charset="-122"/>
                  <a:ea typeface="微软雅黑 Light" panose="020B0502040204020203" pitchFamily="34" charset="-122"/>
                  <a:cs typeface="NHL Ducks" panose="02000500000000000000" charset="0"/>
                </a:endParaRPr>
              </a:p>
              <a:p>
                <a:endParaRPr lang="en-US" b="1" dirty="0">
                  <a:latin typeface="微软雅黑 Light" panose="020B0502040204020203" pitchFamily="34" charset="-122"/>
                  <a:ea typeface="微软雅黑 Light" panose="020B0502040204020203" pitchFamily="34" charset="-122"/>
                  <a:cs typeface="NHL Ducks" panose="02000500000000000000" charset="0"/>
                </a:endParaRPr>
              </a:p>
            </p:txBody>
          </p:sp>
        </p:grpSp>
        <p:sp>
          <p:nvSpPr>
            <p:cNvPr id="7" name="TextBox 6"/>
            <p:cNvSpPr txBox="1"/>
            <p:nvPr/>
          </p:nvSpPr>
          <p:spPr>
            <a:xfrm>
              <a:off x="996949" y="652467"/>
              <a:ext cx="3314701" cy="430530"/>
            </a:xfrm>
            <a:prstGeom prst="rect">
              <a:avLst/>
            </a:prstGeom>
            <a:noFill/>
          </p:spPr>
          <p:txBody>
            <a:bodyPr wrap="square" lIns="0" tIns="0" rIns="0" bIns="0" rtlCol="0">
              <a:spAutoFit/>
            </a:bodyPr>
            <a:lstStyle/>
            <a:p>
              <a:r>
                <a:rPr lang="en-US" altLang="id-ID" sz="2800" b="1" dirty="0">
                  <a:latin typeface="黑体" panose="02010609060101010101" charset="-122"/>
                  <a:ea typeface="黑体" panose="02010609060101010101" charset="-122"/>
                </a:rPr>
                <a:t>Aluminum Pump Case</a:t>
              </a:r>
              <a:endParaRPr lang="en-US" altLang="id-ID" sz="2800" b="1" dirty="0">
                <a:latin typeface="黑体" panose="02010609060101010101" charset="-122"/>
                <a:ea typeface="黑体" panose="02010609060101010101" charset="-122"/>
              </a:endParaRPr>
            </a:p>
          </p:txBody>
        </p:sp>
        <p:grpSp>
          <p:nvGrpSpPr>
            <p:cNvPr id="8" name="Group 7"/>
            <p:cNvGrpSpPr/>
            <p:nvPr/>
          </p:nvGrpSpPr>
          <p:grpSpPr>
            <a:xfrm flipV="1">
              <a:off x="966693" y="2392349"/>
              <a:ext cx="1095754" cy="45719"/>
              <a:chOff x="1056535" y="3429000"/>
              <a:chExt cx="1095754" cy="0"/>
            </a:xfrm>
          </p:grpSpPr>
          <p:cxnSp>
            <p:nvCxnSpPr>
              <p:cNvPr id="10" name="Straight Connector 9"/>
              <p:cNvCxnSpPr/>
              <p:nvPr/>
            </p:nvCxnSpPr>
            <p:spPr>
              <a:xfrm>
                <a:off x="1056535" y="3429000"/>
                <a:ext cx="723159"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776519" y="3429000"/>
                <a:ext cx="37577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947173" y="2726001"/>
              <a:ext cx="3454400" cy="461645"/>
            </a:xfrm>
            <a:prstGeom prst="rect">
              <a:avLst/>
            </a:prstGeom>
            <a:noFill/>
          </p:spPr>
          <p:txBody>
            <a:bodyPr wrap="square" lIns="0" tIns="0" rIns="0" bIns="0" rtlCol="0">
              <a:spAutoFit/>
            </a:bodyPr>
            <a:lstStyle/>
            <a:p>
              <a:pPr>
                <a:lnSpc>
                  <a:spcPct val="150000"/>
                </a:lnSpc>
              </a:pPr>
              <a:r>
                <a:rPr lang="en-US" altLang="zh-CN" sz="2000" dirty="0" smtClean="0">
                  <a:latin typeface="微软雅黑 Light" panose="020B0502040204020203" pitchFamily="34" charset="-122"/>
                  <a:ea typeface="微软雅黑 Light" panose="020B0502040204020203" pitchFamily="34" charset="-122"/>
                  <a:cs typeface="NHL Ducks" panose="02000500000000000000" charset="0"/>
                </a:rPr>
                <a:t>G</a:t>
              </a:r>
              <a:r>
                <a:rPr lang="zh-CN" altLang="en-US" sz="2000" dirty="0" smtClean="0">
                  <a:latin typeface="微软雅黑 Light" panose="020B0502040204020203" pitchFamily="34" charset="-122"/>
                  <a:ea typeface="微软雅黑 Light" panose="020B0502040204020203" pitchFamily="34" charset="-122"/>
                  <a:cs typeface="NHL Ducks" panose="02000500000000000000" charset="0"/>
                </a:rPr>
                <a:t>ive 24 months warranty </a:t>
              </a:r>
              <a:endParaRPr lang="zh-CN" altLang="en-US" sz="2000" dirty="0" smtClean="0">
                <a:latin typeface="微软雅黑 Light" panose="020B0502040204020203" pitchFamily="34" charset="-122"/>
                <a:ea typeface="微软雅黑 Light" panose="020B0502040204020203" pitchFamily="34" charset="-122"/>
                <a:cs typeface="NHL Ducks" panose="02000500000000000000" charset="0"/>
              </a:endParaRPr>
            </a:p>
          </p:txBody>
        </p:sp>
      </p:grpSp>
      <p:sp>
        <p:nvSpPr>
          <p:cNvPr id="24" name="Ear"/>
          <p:cNvSpPr/>
          <p:nvPr/>
        </p:nvSpPr>
        <p:spPr>
          <a:xfrm>
            <a:off x="1144035" y="1463155"/>
            <a:ext cx="385250" cy="523784"/>
          </a:xfrm>
          <a:custGeom>
            <a:avLst/>
            <a:gdLst/>
            <a:ahLst/>
            <a:cxnLst>
              <a:cxn ang="0">
                <a:pos x="wd2" y="hd2"/>
              </a:cxn>
              <a:cxn ang="5400000">
                <a:pos x="wd2" y="hd2"/>
              </a:cxn>
              <a:cxn ang="10800000">
                <a:pos x="wd2" y="hd2"/>
              </a:cxn>
              <a:cxn ang="16200000">
                <a:pos x="wd2" y="hd2"/>
              </a:cxn>
            </a:cxnLst>
            <a:rect l="0" t="0" r="r" b="b"/>
            <a:pathLst>
              <a:path w="20671" h="21600" extrusionOk="0">
                <a:moveTo>
                  <a:pt x="9517" y="0"/>
                </a:moveTo>
                <a:cubicBezTo>
                  <a:pt x="6086" y="0"/>
                  <a:pt x="3154" y="1263"/>
                  <a:pt x="1473" y="3466"/>
                </a:cubicBezTo>
                <a:cubicBezTo>
                  <a:pt x="-881" y="6549"/>
                  <a:pt x="-395" y="10841"/>
                  <a:pt x="2804" y="15240"/>
                </a:cubicBezTo>
                <a:cubicBezTo>
                  <a:pt x="3450" y="16128"/>
                  <a:pt x="5236" y="17350"/>
                  <a:pt x="7272" y="17863"/>
                </a:cubicBezTo>
                <a:cubicBezTo>
                  <a:pt x="8160" y="18087"/>
                  <a:pt x="8736" y="18661"/>
                  <a:pt x="9403" y="19326"/>
                </a:cubicBezTo>
                <a:cubicBezTo>
                  <a:pt x="10418" y="20340"/>
                  <a:pt x="11682" y="21600"/>
                  <a:pt x="14405" y="21600"/>
                </a:cubicBezTo>
                <a:cubicBezTo>
                  <a:pt x="18504" y="21600"/>
                  <a:pt x="19509" y="19847"/>
                  <a:pt x="20242" y="18567"/>
                </a:cubicBezTo>
                <a:cubicBezTo>
                  <a:pt x="20372" y="18341"/>
                  <a:pt x="20495" y="18124"/>
                  <a:pt x="20630" y="17924"/>
                </a:cubicBezTo>
                <a:cubicBezTo>
                  <a:pt x="20719" y="17791"/>
                  <a:pt x="20660" y="17629"/>
                  <a:pt x="20493" y="17552"/>
                </a:cubicBezTo>
                <a:lnTo>
                  <a:pt x="19432" y="17063"/>
                </a:lnTo>
                <a:cubicBezTo>
                  <a:pt x="19249" y="16979"/>
                  <a:pt x="19013" y="17030"/>
                  <a:pt x="18913" y="17175"/>
                </a:cubicBezTo>
                <a:cubicBezTo>
                  <a:pt x="18735" y="17434"/>
                  <a:pt x="18583" y="17699"/>
                  <a:pt x="18435" y="17956"/>
                </a:cubicBezTo>
                <a:cubicBezTo>
                  <a:pt x="17728" y="19191"/>
                  <a:pt x="17217" y="20083"/>
                  <a:pt x="14405" y="20083"/>
                </a:cubicBezTo>
                <a:cubicBezTo>
                  <a:pt x="12653" y="20083"/>
                  <a:pt x="11910" y="19340"/>
                  <a:pt x="10968" y="18399"/>
                </a:cubicBezTo>
                <a:cubicBezTo>
                  <a:pt x="10211" y="17645"/>
                  <a:pt x="9354" y="16790"/>
                  <a:pt x="7888" y="16420"/>
                </a:cubicBezTo>
                <a:cubicBezTo>
                  <a:pt x="6320" y="16025"/>
                  <a:pt x="4929" y="15051"/>
                  <a:pt x="4527" y="14499"/>
                </a:cubicBezTo>
                <a:cubicBezTo>
                  <a:pt x="1679" y="10582"/>
                  <a:pt x="1186" y="6841"/>
                  <a:pt x="3176" y="4234"/>
                </a:cubicBezTo>
                <a:cubicBezTo>
                  <a:pt x="4494" y="2508"/>
                  <a:pt x="6804" y="1517"/>
                  <a:pt x="9517" y="1517"/>
                </a:cubicBezTo>
                <a:cubicBezTo>
                  <a:pt x="16006" y="1517"/>
                  <a:pt x="16934" y="6593"/>
                  <a:pt x="17064" y="7844"/>
                </a:cubicBezTo>
                <a:cubicBezTo>
                  <a:pt x="17080" y="7994"/>
                  <a:pt x="17247" y="8108"/>
                  <a:pt x="17443" y="8104"/>
                </a:cubicBezTo>
                <a:lnTo>
                  <a:pt x="18682" y="8079"/>
                </a:lnTo>
                <a:cubicBezTo>
                  <a:pt x="18892" y="8075"/>
                  <a:pt x="19053" y="7938"/>
                  <a:pt x="19041" y="7776"/>
                </a:cubicBezTo>
                <a:cubicBezTo>
                  <a:pt x="18817" y="4924"/>
                  <a:pt x="16608" y="0"/>
                  <a:pt x="9517" y="0"/>
                </a:cubicBezTo>
                <a:close/>
                <a:moveTo>
                  <a:pt x="9955" y="3310"/>
                </a:moveTo>
                <a:cubicBezTo>
                  <a:pt x="9772" y="3302"/>
                  <a:pt x="9589" y="3303"/>
                  <a:pt x="9405" y="3312"/>
                </a:cubicBezTo>
                <a:cubicBezTo>
                  <a:pt x="9194" y="3323"/>
                  <a:pt x="8984" y="3346"/>
                  <a:pt x="8773" y="3380"/>
                </a:cubicBezTo>
                <a:cubicBezTo>
                  <a:pt x="5657" y="3880"/>
                  <a:pt x="3797" y="5739"/>
                  <a:pt x="3797" y="8353"/>
                </a:cubicBezTo>
                <a:cubicBezTo>
                  <a:pt x="3797" y="9959"/>
                  <a:pt x="5134" y="14392"/>
                  <a:pt x="8146" y="14866"/>
                </a:cubicBezTo>
                <a:cubicBezTo>
                  <a:pt x="9436" y="15068"/>
                  <a:pt x="10219" y="15793"/>
                  <a:pt x="10538" y="16153"/>
                </a:cubicBezTo>
                <a:cubicBezTo>
                  <a:pt x="10641" y="16269"/>
                  <a:pt x="10841" y="16307"/>
                  <a:pt x="11005" y="16244"/>
                </a:cubicBezTo>
                <a:lnTo>
                  <a:pt x="12119" y="15818"/>
                </a:lnTo>
                <a:cubicBezTo>
                  <a:pt x="12316" y="15743"/>
                  <a:pt x="12385" y="15553"/>
                  <a:pt x="12266" y="15410"/>
                </a:cubicBezTo>
                <a:cubicBezTo>
                  <a:pt x="11820" y="14873"/>
                  <a:pt x="10636" y="13710"/>
                  <a:pt x="8540" y="13381"/>
                </a:cubicBezTo>
                <a:cubicBezTo>
                  <a:pt x="7109" y="13156"/>
                  <a:pt x="5769" y="9788"/>
                  <a:pt x="5769" y="8353"/>
                </a:cubicBezTo>
                <a:cubicBezTo>
                  <a:pt x="5769" y="5921"/>
                  <a:pt x="7622" y="5114"/>
                  <a:pt x="9176" y="4865"/>
                </a:cubicBezTo>
                <a:cubicBezTo>
                  <a:pt x="10571" y="4642"/>
                  <a:pt x="11524" y="5343"/>
                  <a:pt x="11870" y="5655"/>
                </a:cubicBezTo>
                <a:cubicBezTo>
                  <a:pt x="12529" y="6251"/>
                  <a:pt x="12830" y="7037"/>
                  <a:pt x="12587" y="7523"/>
                </a:cubicBezTo>
                <a:cubicBezTo>
                  <a:pt x="12537" y="7623"/>
                  <a:pt x="12386" y="7926"/>
                  <a:pt x="11599" y="8006"/>
                </a:cubicBezTo>
                <a:cubicBezTo>
                  <a:pt x="9536" y="8216"/>
                  <a:pt x="8553" y="9368"/>
                  <a:pt x="8496" y="10417"/>
                </a:cubicBezTo>
                <a:cubicBezTo>
                  <a:pt x="8433" y="11561"/>
                  <a:pt x="9390" y="12498"/>
                  <a:pt x="10877" y="12748"/>
                </a:cubicBezTo>
                <a:cubicBezTo>
                  <a:pt x="11035" y="12774"/>
                  <a:pt x="11202" y="12801"/>
                  <a:pt x="11375" y="12827"/>
                </a:cubicBezTo>
                <a:cubicBezTo>
                  <a:pt x="12767" y="13043"/>
                  <a:pt x="14486" y="13309"/>
                  <a:pt x="16472" y="14829"/>
                </a:cubicBezTo>
                <a:cubicBezTo>
                  <a:pt x="16613" y="14937"/>
                  <a:pt x="16838" y="14943"/>
                  <a:pt x="16985" y="14840"/>
                </a:cubicBezTo>
                <a:lnTo>
                  <a:pt x="17927" y="14182"/>
                </a:lnTo>
                <a:cubicBezTo>
                  <a:pt x="18067" y="14084"/>
                  <a:pt x="18089" y="13920"/>
                  <a:pt x="17975" y="13803"/>
                </a:cubicBezTo>
                <a:cubicBezTo>
                  <a:pt x="17482" y="13295"/>
                  <a:pt x="16296" y="11899"/>
                  <a:pt x="16591" y="10520"/>
                </a:cubicBezTo>
                <a:cubicBezTo>
                  <a:pt x="16621" y="10378"/>
                  <a:pt x="16504" y="10241"/>
                  <a:pt x="16322" y="10204"/>
                </a:cubicBezTo>
                <a:lnTo>
                  <a:pt x="15125" y="9958"/>
                </a:lnTo>
                <a:cubicBezTo>
                  <a:pt x="14916" y="9915"/>
                  <a:pt x="14703" y="10018"/>
                  <a:pt x="14663" y="10182"/>
                </a:cubicBezTo>
                <a:cubicBezTo>
                  <a:pt x="14532" y="10716"/>
                  <a:pt x="14548" y="11240"/>
                  <a:pt x="14654" y="11735"/>
                </a:cubicBezTo>
                <a:cubicBezTo>
                  <a:pt x="14681" y="11859"/>
                  <a:pt x="14522" y="11959"/>
                  <a:pt x="14370" y="11911"/>
                </a:cubicBezTo>
                <a:cubicBezTo>
                  <a:pt x="13371" y="11589"/>
                  <a:pt x="12482" y="11451"/>
                  <a:pt x="11764" y="11340"/>
                </a:cubicBezTo>
                <a:cubicBezTo>
                  <a:pt x="11603" y="11316"/>
                  <a:pt x="11447" y="11291"/>
                  <a:pt x="11300" y="11266"/>
                </a:cubicBezTo>
                <a:cubicBezTo>
                  <a:pt x="10495" y="11131"/>
                  <a:pt x="10460" y="10631"/>
                  <a:pt x="10468" y="10481"/>
                </a:cubicBezTo>
                <a:cubicBezTo>
                  <a:pt x="10489" y="10097"/>
                  <a:pt x="10867" y="9613"/>
                  <a:pt x="11859" y="9512"/>
                </a:cubicBezTo>
                <a:cubicBezTo>
                  <a:pt x="13116" y="9384"/>
                  <a:pt x="14028" y="8870"/>
                  <a:pt x="14430" y="8067"/>
                </a:cubicBezTo>
                <a:cubicBezTo>
                  <a:pt x="14940" y="7047"/>
                  <a:pt x="14526" y="5714"/>
                  <a:pt x="13373" y="4672"/>
                </a:cubicBezTo>
                <a:cubicBezTo>
                  <a:pt x="12458" y="3845"/>
                  <a:pt x="11234" y="3367"/>
                  <a:pt x="9955" y="3310"/>
                </a:cubicBezTo>
                <a:close/>
              </a:path>
            </a:pathLst>
          </a:custGeom>
          <a:solidFill>
            <a:schemeClr val="bg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sym typeface="宋体" panose="02010600030101010101" pitchFamily="2" charset="-122"/>
            </a:endParaRPr>
          </a:p>
        </p:txBody>
      </p:sp>
      <p:pic>
        <p:nvPicPr>
          <p:cNvPr id="27" name="图片占位符 26" descr="F:\HF\生产\气泵内部\微信图片_20190718164523.jpg微信图片_20190718164523"/>
          <p:cNvPicPr>
            <a:picLocks noChangeAspect="1"/>
          </p:cNvPicPr>
          <p:nvPr>
            <p:ph type="pic" sz="quarter" idx="10"/>
          </p:nvPr>
        </p:nvPicPr>
        <p:blipFill>
          <a:blip r:embed="rId1"/>
          <a:srcRect l="-135"/>
          <a:stretch>
            <a:fillRect/>
          </a:stretch>
        </p:blipFill>
        <p:spPr>
          <a:xfrm>
            <a:off x="5890260" y="1120775"/>
            <a:ext cx="5657850" cy="4991100"/>
          </a:xfrm>
          <a:prstGeom prst="rect">
            <a:avLst/>
          </a:prstGeom>
          <a:solidFill>
            <a:schemeClr val="bg2"/>
          </a:solidFill>
        </p:spPr>
      </p:pic>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SLIDE_MODEL_TYPE" val="numdgm"/>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8317</Words>
  <Application>WPS 演示</Application>
  <PresentationFormat>宽屏</PresentationFormat>
  <Paragraphs>307</Paragraphs>
  <Slides>25</Slides>
  <Notes>0</Notes>
  <HiddenSlides>0</HiddenSlides>
  <MMClips>0</MMClips>
  <ScaleCrop>false</ScaleCrop>
  <HeadingPairs>
    <vt:vector size="6" baseType="variant">
      <vt:variant>
        <vt:lpstr>已用的字体</vt:lpstr>
      </vt:variant>
      <vt:variant>
        <vt:i4>46</vt:i4>
      </vt:variant>
      <vt:variant>
        <vt:lpstr>主题</vt:lpstr>
      </vt:variant>
      <vt:variant>
        <vt:i4>1</vt:i4>
      </vt:variant>
      <vt:variant>
        <vt:lpstr>幻灯片标题</vt:lpstr>
      </vt:variant>
      <vt:variant>
        <vt:i4>25</vt:i4>
      </vt:variant>
    </vt:vector>
  </HeadingPairs>
  <TitlesOfParts>
    <vt:vector size="72" baseType="lpstr">
      <vt:lpstr>Arial</vt:lpstr>
      <vt:lpstr>宋体</vt:lpstr>
      <vt:lpstr>Wingdings</vt:lpstr>
      <vt:lpstr>微软雅黑 Light</vt:lpstr>
      <vt:lpstr>Lato</vt:lpstr>
      <vt:lpstr>.Heiti GB18030PUA</vt:lpstr>
      <vt:lpstr>Roboto Bk</vt:lpstr>
      <vt:lpstr>造字工房悦黑 G0v1 常规体</vt:lpstr>
      <vt:lpstr>黑体</vt:lpstr>
      <vt:lpstr>Open Sans</vt:lpstr>
      <vt:lpstr>Roboto</vt:lpstr>
      <vt:lpstr>Lato Black</vt:lpstr>
      <vt:lpstr>NHL Ducks</vt:lpstr>
      <vt:lpstr>Lato Regular</vt:lpstr>
      <vt:lpstr>Lato Black</vt:lpstr>
      <vt:lpstr>Helvetica Neue Medium</vt:lpstr>
      <vt:lpstr>HelveticaNeue LT 43 LightEx</vt:lpstr>
      <vt:lpstr>Calibri</vt:lpstr>
      <vt:lpstr>MS UI Gothic</vt:lpstr>
      <vt:lpstr>微软雅黑</vt:lpstr>
      <vt:lpstr>Arial Unicode MS</vt:lpstr>
      <vt:lpstr>Calibri Light</vt:lpstr>
      <vt:lpstr>等线</vt:lpstr>
      <vt:lpstr>Kelson Sans</vt:lpstr>
      <vt:lpstr>Arial</vt:lpstr>
      <vt:lpstr>Open Sans Light</vt:lpstr>
      <vt:lpstr>Open Sans</vt:lpstr>
      <vt:lpstr>HelveticaNeue LT 107 XBlkCn</vt:lpstr>
      <vt:lpstr>Roboto Cn</vt:lpstr>
      <vt:lpstr>PMingLiU</vt:lpstr>
      <vt:lpstr>.Heiti GB18030PUA</vt:lpstr>
      <vt:lpstr>Helvetica Neue Medium</vt:lpstr>
      <vt:lpstr>Lato Regular</vt:lpstr>
      <vt:lpstr>Roboto</vt:lpstr>
      <vt:lpstr>造字工房悦黑 G0v1 常规体</vt:lpstr>
      <vt:lpstr>AR Fruda Sans Flat</vt:lpstr>
      <vt:lpstr>华文新魏</vt:lpstr>
      <vt:lpstr>BIZ UDGothic</vt:lpstr>
      <vt:lpstr>MV Boli</vt:lpstr>
      <vt:lpstr>Myanmar Text</vt:lpstr>
      <vt:lpstr>Nirmala UI</vt:lpstr>
      <vt:lpstr>Palace Script MT</vt:lpstr>
      <vt:lpstr>Rockwell</vt:lpstr>
      <vt:lpstr>Pristina</vt:lpstr>
      <vt:lpstr>Onyx</vt:lpstr>
      <vt:lpstr>Old English Text MT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Ade Putra</dc:creator>
  <cp:lastModifiedBy>Anny 丁丁</cp:lastModifiedBy>
  <cp:revision>1074</cp:revision>
  <dcterms:created xsi:type="dcterms:W3CDTF">2017-04-05T12:34:00Z</dcterms:created>
  <dcterms:modified xsi:type="dcterms:W3CDTF">2019-10-13T08:06:38Z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2052-11.1.0.9098</vt:lpwstr>
  </property>
</Properties>
</file>